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37"/>
  </p:notesMasterIdLst>
  <p:sldIdLst>
    <p:sldId id="256" r:id="rId2"/>
    <p:sldId id="262" r:id="rId3"/>
    <p:sldId id="257" r:id="rId4"/>
    <p:sldId id="258" r:id="rId5"/>
    <p:sldId id="259" r:id="rId6"/>
    <p:sldId id="263" r:id="rId7"/>
    <p:sldId id="260" r:id="rId8"/>
    <p:sldId id="264" r:id="rId9"/>
    <p:sldId id="265" r:id="rId10"/>
    <p:sldId id="266" r:id="rId11"/>
    <p:sldId id="267" r:id="rId12"/>
    <p:sldId id="268" r:id="rId13"/>
    <p:sldId id="269" r:id="rId14"/>
    <p:sldId id="270" r:id="rId15"/>
    <p:sldId id="271" r:id="rId16"/>
    <p:sldId id="272" r:id="rId17"/>
    <p:sldId id="273" r:id="rId18"/>
    <p:sldId id="261" r:id="rId19"/>
    <p:sldId id="274" r:id="rId20"/>
    <p:sldId id="275" r:id="rId21"/>
    <p:sldId id="276" r:id="rId22"/>
    <p:sldId id="278" r:id="rId23"/>
    <p:sldId id="279" r:id="rId24"/>
    <p:sldId id="280" r:id="rId25"/>
    <p:sldId id="281" r:id="rId26"/>
    <p:sldId id="282" r:id="rId27"/>
    <p:sldId id="283" r:id="rId28"/>
    <p:sldId id="285" r:id="rId29"/>
    <p:sldId id="286" r:id="rId30"/>
    <p:sldId id="287" r:id="rId31"/>
    <p:sldId id="288" r:id="rId32"/>
    <p:sldId id="289" r:id="rId33"/>
    <p:sldId id="290" r:id="rId34"/>
    <p:sldId id="291" r:id="rId35"/>
    <p:sldId id="284"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20"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_rels/data10.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ata5.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ata6.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ata8.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4" Type="http://schemas.openxmlformats.org/officeDocument/2006/relationships/image" Target="../media/image43.svg"/></Relationships>
</file>

<file path=ppt/diagrams/_rels/drawing10.xml.rels><?xml version="1.0" encoding="UTF-8" standalone="yes"?>
<Relationships xmlns="http://schemas.openxmlformats.org/package/2006/relationships"><Relationship Id="rId8" Type="http://schemas.openxmlformats.org/officeDocument/2006/relationships/image" Target="../media/image58.sv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svg"/><Relationship Id="rId1" Type="http://schemas.openxmlformats.org/officeDocument/2006/relationships/image" Target="../media/image51.png"/><Relationship Id="rId6" Type="http://schemas.openxmlformats.org/officeDocument/2006/relationships/image" Target="../media/image56.svg"/><Relationship Id="rId5" Type="http://schemas.openxmlformats.org/officeDocument/2006/relationships/image" Target="../media/image55.png"/><Relationship Id="rId4" Type="http://schemas.openxmlformats.org/officeDocument/2006/relationships/image" Target="../media/image54.svg"/></Relationships>
</file>

<file path=ppt/diagrams/_rels/drawing5.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rawing6.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rawing8.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4" Type="http://schemas.openxmlformats.org/officeDocument/2006/relationships/image" Target="../media/image43.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2AD781-36AA-46A9-8FB9-A18E2B96057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99DA1F06-7664-42B7-B3BF-7E6943CF6D2B}">
      <dgm:prSet/>
      <dgm:spPr/>
      <dgm:t>
        <a:bodyPr/>
        <a:lstStyle/>
        <a:p>
          <a:r>
            <a:rPr lang="en-US" b="1"/>
            <a:t>What made you choose this topic?</a:t>
          </a:r>
          <a:endParaRPr lang="en-US"/>
        </a:p>
      </dgm:t>
    </dgm:pt>
    <dgm:pt modelId="{4FC47731-72BD-4EAF-B11D-BBE267E67F37}" type="parTrans" cxnId="{415E0D71-4401-4F36-8D54-FFE0B13886D5}">
      <dgm:prSet/>
      <dgm:spPr/>
      <dgm:t>
        <a:bodyPr/>
        <a:lstStyle/>
        <a:p>
          <a:endParaRPr lang="en-US"/>
        </a:p>
      </dgm:t>
    </dgm:pt>
    <dgm:pt modelId="{E962AD2B-BC09-4CF8-B2B7-E9425ABCF68B}" type="sibTrans" cxnId="{415E0D71-4401-4F36-8D54-FFE0B13886D5}">
      <dgm:prSet/>
      <dgm:spPr/>
      <dgm:t>
        <a:bodyPr/>
        <a:lstStyle/>
        <a:p>
          <a:endParaRPr lang="en-US"/>
        </a:p>
      </dgm:t>
    </dgm:pt>
    <dgm:pt modelId="{16DC72B3-2BDA-4FE1-80A7-C164005CC46D}">
      <dgm:prSet/>
      <dgm:spPr/>
      <dgm:t>
        <a:bodyPr/>
        <a:lstStyle/>
        <a:p>
          <a:r>
            <a:rPr lang="en-US" dirty="0"/>
            <a:t>I chose this topic because I wanted to put the skills which I learned in robotic and my AP CS class to use.</a:t>
          </a:r>
        </a:p>
      </dgm:t>
    </dgm:pt>
    <dgm:pt modelId="{3F5A46E8-5E86-4B3F-BB5D-F7A66A5A40F2}" type="parTrans" cxnId="{0B39150A-35F7-4173-999E-630FA35F47F1}">
      <dgm:prSet/>
      <dgm:spPr/>
      <dgm:t>
        <a:bodyPr/>
        <a:lstStyle/>
        <a:p>
          <a:endParaRPr lang="en-US"/>
        </a:p>
      </dgm:t>
    </dgm:pt>
    <dgm:pt modelId="{C51112AE-0010-4BF7-8072-CEAE07088B49}" type="sibTrans" cxnId="{0B39150A-35F7-4173-999E-630FA35F47F1}">
      <dgm:prSet/>
      <dgm:spPr/>
      <dgm:t>
        <a:bodyPr/>
        <a:lstStyle/>
        <a:p>
          <a:endParaRPr lang="en-US"/>
        </a:p>
      </dgm:t>
    </dgm:pt>
    <dgm:pt modelId="{CFC95C49-5E37-4EE2-95DA-896829F9F715}">
      <dgm:prSet/>
      <dgm:spPr/>
      <dgm:t>
        <a:bodyPr/>
        <a:lstStyle/>
        <a:p>
          <a:r>
            <a:rPr lang="en-US" b="1"/>
            <a:t>Explain your motivation for choosing this project.</a:t>
          </a:r>
          <a:endParaRPr lang="en-US"/>
        </a:p>
      </dgm:t>
    </dgm:pt>
    <dgm:pt modelId="{6781B0D6-7431-479E-B663-72DB0DCAE2EE}" type="parTrans" cxnId="{7876D892-8624-47E1-B407-23A6871F493B}">
      <dgm:prSet/>
      <dgm:spPr/>
      <dgm:t>
        <a:bodyPr/>
        <a:lstStyle/>
        <a:p>
          <a:endParaRPr lang="en-US"/>
        </a:p>
      </dgm:t>
    </dgm:pt>
    <dgm:pt modelId="{B99DC63F-06AD-4242-A254-8A4683E58E2E}" type="sibTrans" cxnId="{7876D892-8624-47E1-B407-23A6871F493B}">
      <dgm:prSet/>
      <dgm:spPr/>
      <dgm:t>
        <a:bodyPr/>
        <a:lstStyle/>
        <a:p>
          <a:endParaRPr lang="en-US"/>
        </a:p>
      </dgm:t>
    </dgm:pt>
    <dgm:pt modelId="{F8B4D544-2A7E-461E-8792-493171EB5CC2}">
      <dgm:prSet/>
      <dgm:spPr/>
      <dgm:t>
        <a:bodyPr/>
        <a:lstStyle/>
        <a:p>
          <a:r>
            <a:rPr lang="en-US" dirty="0"/>
            <a:t>My motivation for choosing this project is to learn more about near space satellites, as well as to educate students.</a:t>
          </a:r>
        </a:p>
      </dgm:t>
    </dgm:pt>
    <dgm:pt modelId="{3928A4CB-5325-47D6-AF94-0CF3A1468B4E}" type="parTrans" cxnId="{21DA3049-F070-483A-B40B-614FD0CAD82C}">
      <dgm:prSet/>
      <dgm:spPr/>
      <dgm:t>
        <a:bodyPr/>
        <a:lstStyle/>
        <a:p>
          <a:endParaRPr lang="en-US"/>
        </a:p>
      </dgm:t>
    </dgm:pt>
    <dgm:pt modelId="{02132CD1-661E-42FD-8F76-6FBE79396E2F}" type="sibTrans" cxnId="{21DA3049-F070-483A-B40B-614FD0CAD82C}">
      <dgm:prSet/>
      <dgm:spPr/>
      <dgm:t>
        <a:bodyPr/>
        <a:lstStyle/>
        <a:p>
          <a:endParaRPr lang="en-US"/>
        </a:p>
      </dgm:t>
    </dgm:pt>
    <dgm:pt modelId="{7FF2BC76-15B1-46E5-B793-1449A4F88DE1}">
      <dgm:prSet/>
      <dgm:spPr/>
      <dgm:t>
        <a:bodyPr/>
        <a:lstStyle/>
        <a:p>
          <a:r>
            <a:rPr lang="en-US" b="1"/>
            <a:t>Did you have any previous experience with the topic? </a:t>
          </a:r>
          <a:endParaRPr lang="en-US"/>
        </a:p>
      </dgm:t>
    </dgm:pt>
    <dgm:pt modelId="{C21FB332-1FA2-4609-9278-4B9E98436F32}" type="parTrans" cxnId="{3532C990-9B32-4F3A-BB33-2578F9A52D3E}">
      <dgm:prSet/>
      <dgm:spPr/>
      <dgm:t>
        <a:bodyPr/>
        <a:lstStyle/>
        <a:p>
          <a:endParaRPr lang="en-US"/>
        </a:p>
      </dgm:t>
    </dgm:pt>
    <dgm:pt modelId="{B58905CA-7292-40A0-B73F-CC310F15993A}" type="sibTrans" cxnId="{3532C990-9B32-4F3A-BB33-2578F9A52D3E}">
      <dgm:prSet/>
      <dgm:spPr/>
      <dgm:t>
        <a:bodyPr/>
        <a:lstStyle/>
        <a:p>
          <a:endParaRPr lang="en-US"/>
        </a:p>
      </dgm:t>
    </dgm:pt>
    <dgm:pt modelId="{7B99328B-5ECB-4E7A-934C-B3C05CDB18A9}">
      <dgm:prSet/>
      <dgm:spPr/>
      <dgm:t>
        <a:bodyPr/>
        <a:lstStyle/>
        <a:p>
          <a:r>
            <a:rPr lang="en-US" dirty="0"/>
            <a:t>I do have previous experience. In middle school I was involved in the </a:t>
          </a:r>
          <a:r>
            <a:rPr lang="en-US" dirty="0" err="1"/>
            <a:t>Tyee</a:t>
          </a:r>
          <a:r>
            <a:rPr lang="en-US" dirty="0"/>
            <a:t> Satellite Club Program.</a:t>
          </a:r>
        </a:p>
      </dgm:t>
    </dgm:pt>
    <dgm:pt modelId="{FD0D54E4-0A55-4571-8DAC-B4CBF69975A4}" type="parTrans" cxnId="{844B57D1-C030-48EA-909C-FC7B516D3F33}">
      <dgm:prSet/>
      <dgm:spPr/>
      <dgm:t>
        <a:bodyPr/>
        <a:lstStyle/>
        <a:p>
          <a:endParaRPr lang="en-US"/>
        </a:p>
      </dgm:t>
    </dgm:pt>
    <dgm:pt modelId="{ABB00E63-71CC-4902-893A-F011967609BC}" type="sibTrans" cxnId="{844B57D1-C030-48EA-909C-FC7B516D3F33}">
      <dgm:prSet/>
      <dgm:spPr/>
      <dgm:t>
        <a:bodyPr/>
        <a:lstStyle/>
        <a:p>
          <a:endParaRPr lang="en-US"/>
        </a:p>
      </dgm:t>
    </dgm:pt>
    <dgm:pt modelId="{3EDB9789-1AA7-4EBC-878A-EE3182E105BA}">
      <dgm:prSet/>
      <dgm:spPr/>
      <dgm:t>
        <a:bodyPr/>
        <a:lstStyle/>
        <a:p>
          <a:r>
            <a:rPr lang="en-US" b="1"/>
            <a:t>What were you hoping to accomplish?</a:t>
          </a:r>
          <a:endParaRPr lang="en-US"/>
        </a:p>
      </dgm:t>
    </dgm:pt>
    <dgm:pt modelId="{8CBF4F04-80D0-4D36-952D-B7D9B6FE721B}" type="parTrans" cxnId="{EE06E4C8-BFEA-4115-96F8-D7FD2FED7DFA}">
      <dgm:prSet/>
      <dgm:spPr/>
      <dgm:t>
        <a:bodyPr/>
        <a:lstStyle/>
        <a:p>
          <a:endParaRPr lang="en-US"/>
        </a:p>
      </dgm:t>
    </dgm:pt>
    <dgm:pt modelId="{1B74052D-AB2C-4681-894F-0BFDB59917A9}" type="sibTrans" cxnId="{EE06E4C8-BFEA-4115-96F8-D7FD2FED7DFA}">
      <dgm:prSet/>
      <dgm:spPr/>
      <dgm:t>
        <a:bodyPr/>
        <a:lstStyle/>
        <a:p>
          <a:endParaRPr lang="en-US"/>
        </a:p>
      </dgm:t>
    </dgm:pt>
    <dgm:pt modelId="{2AB1A0E6-A769-4338-9A1C-56669A8A2CB9}">
      <dgm:prSet/>
      <dgm:spPr/>
      <dgm:t>
        <a:bodyPr/>
        <a:lstStyle/>
        <a:p>
          <a:r>
            <a:rPr lang="en-US"/>
            <a:t>I was hoping to create my own CAD model, mission logo, as well as create a video lesson for students to use to better understand the flight controller.</a:t>
          </a:r>
        </a:p>
      </dgm:t>
    </dgm:pt>
    <dgm:pt modelId="{C8C5D5B3-0F80-46B8-A72F-D5860ADCA81E}" type="parTrans" cxnId="{7D3EB519-433C-49FB-85C5-3FE1A73F2641}">
      <dgm:prSet/>
      <dgm:spPr/>
      <dgm:t>
        <a:bodyPr/>
        <a:lstStyle/>
        <a:p>
          <a:endParaRPr lang="en-US"/>
        </a:p>
      </dgm:t>
    </dgm:pt>
    <dgm:pt modelId="{64EB6DE2-89E4-40FC-94DB-7EC6406DADFD}" type="sibTrans" cxnId="{7D3EB519-433C-49FB-85C5-3FE1A73F2641}">
      <dgm:prSet/>
      <dgm:spPr/>
      <dgm:t>
        <a:bodyPr/>
        <a:lstStyle/>
        <a:p>
          <a:endParaRPr lang="en-US"/>
        </a:p>
      </dgm:t>
    </dgm:pt>
    <dgm:pt modelId="{7C375BEB-7096-4748-BEB5-E873323CB050}" type="pres">
      <dgm:prSet presAssocID="{9F2AD781-36AA-46A9-8FB9-A18E2B960572}" presName="linear" presStyleCnt="0">
        <dgm:presLayoutVars>
          <dgm:dir/>
          <dgm:animLvl val="lvl"/>
          <dgm:resizeHandles val="exact"/>
        </dgm:presLayoutVars>
      </dgm:prSet>
      <dgm:spPr/>
    </dgm:pt>
    <dgm:pt modelId="{8CCF58D8-429C-48DB-A2A7-C35396251B01}" type="pres">
      <dgm:prSet presAssocID="{99DA1F06-7664-42B7-B3BF-7E6943CF6D2B}" presName="parentLin" presStyleCnt="0"/>
      <dgm:spPr/>
    </dgm:pt>
    <dgm:pt modelId="{12C5ACB1-3C4D-48E7-B450-17ACBF25A2CB}" type="pres">
      <dgm:prSet presAssocID="{99DA1F06-7664-42B7-B3BF-7E6943CF6D2B}" presName="parentLeftMargin" presStyleLbl="node1" presStyleIdx="0" presStyleCnt="4"/>
      <dgm:spPr/>
    </dgm:pt>
    <dgm:pt modelId="{C735424A-C065-4DFC-BF7B-C92351AE1088}" type="pres">
      <dgm:prSet presAssocID="{99DA1F06-7664-42B7-B3BF-7E6943CF6D2B}" presName="parentText" presStyleLbl="node1" presStyleIdx="0" presStyleCnt="4">
        <dgm:presLayoutVars>
          <dgm:chMax val="0"/>
          <dgm:bulletEnabled val="1"/>
        </dgm:presLayoutVars>
      </dgm:prSet>
      <dgm:spPr/>
    </dgm:pt>
    <dgm:pt modelId="{0D45979A-9D12-4BD7-9E93-EE83F8A082A9}" type="pres">
      <dgm:prSet presAssocID="{99DA1F06-7664-42B7-B3BF-7E6943CF6D2B}" presName="negativeSpace" presStyleCnt="0"/>
      <dgm:spPr/>
    </dgm:pt>
    <dgm:pt modelId="{D85BC360-A5AF-42CA-A5A2-A543ACFDF2DB}" type="pres">
      <dgm:prSet presAssocID="{99DA1F06-7664-42B7-B3BF-7E6943CF6D2B}" presName="childText" presStyleLbl="conFgAcc1" presStyleIdx="0" presStyleCnt="4">
        <dgm:presLayoutVars>
          <dgm:bulletEnabled val="1"/>
        </dgm:presLayoutVars>
      </dgm:prSet>
      <dgm:spPr/>
    </dgm:pt>
    <dgm:pt modelId="{E690095C-17C1-45F3-960C-A0A27B70A9FA}" type="pres">
      <dgm:prSet presAssocID="{E962AD2B-BC09-4CF8-B2B7-E9425ABCF68B}" presName="spaceBetweenRectangles" presStyleCnt="0"/>
      <dgm:spPr/>
    </dgm:pt>
    <dgm:pt modelId="{DC0908B0-FE12-4E27-8AAB-45295089F301}" type="pres">
      <dgm:prSet presAssocID="{CFC95C49-5E37-4EE2-95DA-896829F9F715}" presName="parentLin" presStyleCnt="0"/>
      <dgm:spPr/>
    </dgm:pt>
    <dgm:pt modelId="{A462497A-17DB-46A5-868F-A9BD59B289EA}" type="pres">
      <dgm:prSet presAssocID="{CFC95C49-5E37-4EE2-95DA-896829F9F715}" presName="parentLeftMargin" presStyleLbl="node1" presStyleIdx="0" presStyleCnt="4"/>
      <dgm:spPr/>
    </dgm:pt>
    <dgm:pt modelId="{50D97E85-C64A-485C-933E-14C3E5C5A5E4}" type="pres">
      <dgm:prSet presAssocID="{CFC95C49-5E37-4EE2-95DA-896829F9F715}" presName="parentText" presStyleLbl="node1" presStyleIdx="1" presStyleCnt="4">
        <dgm:presLayoutVars>
          <dgm:chMax val="0"/>
          <dgm:bulletEnabled val="1"/>
        </dgm:presLayoutVars>
      </dgm:prSet>
      <dgm:spPr/>
    </dgm:pt>
    <dgm:pt modelId="{4B4D0C72-9329-469E-A6E7-DEFB8DC92367}" type="pres">
      <dgm:prSet presAssocID="{CFC95C49-5E37-4EE2-95DA-896829F9F715}" presName="negativeSpace" presStyleCnt="0"/>
      <dgm:spPr/>
    </dgm:pt>
    <dgm:pt modelId="{CD9593CF-D482-4C5D-BC4F-B59F7C0BB95E}" type="pres">
      <dgm:prSet presAssocID="{CFC95C49-5E37-4EE2-95DA-896829F9F715}" presName="childText" presStyleLbl="conFgAcc1" presStyleIdx="1" presStyleCnt="4">
        <dgm:presLayoutVars>
          <dgm:bulletEnabled val="1"/>
        </dgm:presLayoutVars>
      </dgm:prSet>
      <dgm:spPr/>
    </dgm:pt>
    <dgm:pt modelId="{68A9E799-A9E1-40E7-AF55-D05FA20DB3CA}" type="pres">
      <dgm:prSet presAssocID="{B99DC63F-06AD-4242-A254-8A4683E58E2E}" presName="spaceBetweenRectangles" presStyleCnt="0"/>
      <dgm:spPr/>
    </dgm:pt>
    <dgm:pt modelId="{3A2FEEFC-DC16-404C-804C-B8745E4599D2}" type="pres">
      <dgm:prSet presAssocID="{7FF2BC76-15B1-46E5-B793-1449A4F88DE1}" presName="parentLin" presStyleCnt="0"/>
      <dgm:spPr/>
    </dgm:pt>
    <dgm:pt modelId="{300F33D0-6CE1-4805-B129-06D5B73BC21A}" type="pres">
      <dgm:prSet presAssocID="{7FF2BC76-15B1-46E5-B793-1449A4F88DE1}" presName="parentLeftMargin" presStyleLbl="node1" presStyleIdx="1" presStyleCnt="4"/>
      <dgm:spPr/>
    </dgm:pt>
    <dgm:pt modelId="{F994FA29-7545-44F4-9A7E-E6B94AA0265A}" type="pres">
      <dgm:prSet presAssocID="{7FF2BC76-15B1-46E5-B793-1449A4F88DE1}" presName="parentText" presStyleLbl="node1" presStyleIdx="2" presStyleCnt="4">
        <dgm:presLayoutVars>
          <dgm:chMax val="0"/>
          <dgm:bulletEnabled val="1"/>
        </dgm:presLayoutVars>
      </dgm:prSet>
      <dgm:spPr/>
    </dgm:pt>
    <dgm:pt modelId="{C5CCFFD9-E7BA-462C-A2DE-59F98DED5465}" type="pres">
      <dgm:prSet presAssocID="{7FF2BC76-15B1-46E5-B793-1449A4F88DE1}" presName="negativeSpace" presStyleCnt="0"/>
      <dgm:spPr/>
    </dgm:pt>
    <dgm:pt modelId="{2D1E3BB0-E429-42BB-AF21-A931C868F84A}" type="pres">
      <dgm:prSet presAssocID="{7FF2BC76-15B1-46E5-B793-1449A4F88DE1}" presName="childText" presStyleLbl="conFgAcc1" presStyleIdx="2" presStyleCnt="4">
        <dgm:presLayoutVars>
          <dgm:bulletEnabled val="1"/>
        </dgm:presLayoutVars>
      </dgm:prSet>
      <dgm:spPr/>
    </dgm:pt>
    <dgm:pt modelId="{707627E3-7166-409A-93BF-1883368D5EA4}" type="pres">
      <dgm:prSet presAssocID="{B58905CA-7292-40A0-B73F-CC310F15993A}" presName="spaceBetweenRectangles" presStyleCnt="0"/>
      <dgm:spPr/>
    </dgm:pt>
    <dgm:pt modelId="{81449337-E341-4849-AC41-0B5B03352445}" type="pres">
      <dgm:prSet presAssocID="{3EDB9789-1AA7-4EBC-878A-EE3182E105BA}" presName="parentLin" presStyleCnt="0"/>
      <dgm:spPr/>
    </dgm:pt>
    <dgm:pt modelId="{551B2E59-6562-436E-898E-01413C664FA5}" type="pres">
      <dgm:prSet presAssocID="{3EDB9789-1AA7-4EBC-878A-EE3182E105BA}" presName="parentLeftMargin" presStyleLbl="node1" presStyleIdx="2" presStyleCnt="4"/>
      <dgm:spPr/>
    </dgm:pt>
    <dgm:pt modelId="{892993FA-B6AD-4B1D-9B75-422F06409671}" type="pres">
      <dgm:prSet presAssocID="{3EDB9789-1AA7-4EBC-878A-EE3182E105BA}" presName="parentText" presStyleLbl="node1" presStyleIdx="3" presStyleCnt="4">
        <dgm:presLayoutVars>
          <dgm:chMax val="0"/>
          <dgm:bulletEnabled val="1"/>
        </dgm:presLayoutVars>
      </dgm:prSet>
      <dgm:spPr/>
    </dgm:pt>
    <dgm:pt modelId="{F8070D0E-0741-4D84-B855-E856F6185EC5}" type="pres">
      <dgm:prSet presAssocID="{3EDB9789-1AA7-4EBC-878A-EE3182E105BA}" presName="negativeSpace" presStyleCnt="0"/>
      <dgm:spPr/>
    </dgm:pt>
    <dgm:pt modelId="{394CDC0D-2692-46C5-94DD-C37E08CBD4D0}" type="pres">
      <dgm:prSet presAssocID="{3EDB9789-1AA7-4EBC-878A-EE3182E105BA}" presName="childText" presStyleLbl="conFgAcc1" presStyleIdx="3" presStyleCnt="4">
        <dgm:presLayoutVars>
          <dgm:bulletEnabled val="1"/>
        </dgm:presLayoutVars>
      </dgm:prSet>
      <dgm:spPr/>
    </dgm:pt>
  </dgm:ptLst>
  <dgm:cxnLst>
    <dgm:cxn modelId="{0B39150A-35F7-4173-999E-630FA35F47F1}" srcId="{99DA1F06-7664-42B7-B3BF-7E6943CF6D2B}" destId="{16DC72B3-2BDA-4FE1-80A7-C164005CC46D}" srcOrd="0" destOrd="0" parTransId="{3F5A46E8-5E86-4B3F-BB5D-F7A66A5A40F2}" sibTransId="{C51112AE-0010-4BF7-8072-CEAE07088B49}"/>
    <dgm:cxn modelId="{D9111F0A-B318-4150-A04A-548A26645607}" type="presOf" srcId="{CFC95C49-5E37-4EE2-95DA-896829F9F715}" destId="{50D97E85-C64A-485C-933E-14C3E5C5A5E4}" srcOrd="1" destOrd="0" presId="urn:microsoft.com/office/officeart/2005/8/layout/list1"/>
    <dgm:cxn modelId="{4776A00E-FAEB-4861-BA05-F588BEE49F33}" type="presOf" srcId="{F8B4D544-2A7E-461E-8792-493171EB5CC2}" destId="{CD9593CF-D482-4C5D-BC4F-B59F7C0BB95E}" srcOrd="0" destOrd="0" presId="urn:microsoft.com/office/officeart/2005/8/layout/list1"/>
    <dgm:cxn modelId="{D295E115-5A06-49A4-ACAF-62341A41665B}" type="presOf" srcId="{7FF2BC76-15B1-46E5-B793-1449A4F88DE1}" destId="{F994FA29-7545-44F4-9A7E-E6B94AA0265A}" srcOrd="1" destOrd="0" presId="urn:microsoft.com/office/officeart/2005/8/layout/list1"/>
    <dgm:cxn modelId="{7D3EB519-433C-49FB-85C5-3FE1A73F2641}" srcId="{3EDB9789-1AA7-4EBC-878A-EE3182E105BA}" destId="{2AB1A0E6-A769-4338-9A1C-56669A8A2CB9}" srcOrd="0" destOrd="0" parTransId="{C8C5D5B3-0F80-46B8-A72F-D5860ADCA81E}" sibTransId="{64EB6DE2-89E4-40FC-94DB-7EC6406DADFD}"/>
    <dgm:cxn modelId="{6269C61A-FFA6-4DB9-97FA-6045F68117AE}" type="presOf" srcId="{7B99328B-5ECB-4E7A-934C-B3C05CDB18A9}" destId="{2D1E3BB0-E429-42BB-AF21-A931C868F84A}" srcOrd="0" destOrd="0" presId="urn:microsoft.com/office/officeart/2005/8/layout/list1"/>
    <dgm:cxn modelId="{6C76C428-5E48-4B93-919F-1D0FED67F45D}" type="presOf" srcId="{2AB1A0E6-A769-4338-9A1C-56669A8A2CB9}" destId="{394CDC0D-2692-46C5-94DD-C37E08CBD4D0}" srcOrd="0" destOrd="0" presId="urn:microsoft.com/office/officeart/2005/8/layout/list1"/>
    <dgm:cxn modelId="{6469502B-9BA8-4CFD-B8E9-0A125147B2B4}" type="presOf" srcId="{99DA1F06-7664-42B7-B3BF-7E6943CF6D2B}" destId="{C735424A-C065-4DFC-BF7B-C92351AE1088}" srcOrd="1" destOrd="0" presId="urn:microsoft.com/office/officeart/2005/8/layout/list1"/>
    <dgm:cxn modelId="{21DA3049-F070-483A-B40B-614FD0CAD82C}" srcId="{CFC95C49-5E37-4EE2-95DA-896829F9F715}" destId="{F8B4D544-2A7E-461E-8792-493171EB5CC2}" srcOrd="0" destOrd="0" parTransId="{3928A4CB-5325-47D6-AF94-0CF3A1468B4E}" sibTransId="{02132CD1-661E-42FD-8F76-6FBE79396E2F}"/>
    <dgm:cxn modelId="{415E0D71-4401-4F36-8D54-FFE0B13886D5}" srcId="{9F2AD781-36AA-46A9-8FB9-A18E2B960572}" destId="{99DA1F06-7664-42B7-B3BF-7E6943CF6D2B}" srcOrd="0" destOrd="0" parTransId="{4FC47731-72BD-4EAF-B11D-BBE267E67F37}" sibTransId="{E962AD2B-BC09-4CF8-B2B7-E9425ABCF68B}"/>
    <dgm:cxn modelId="{3532C990-9B32-4F3A-BB33-2578F9A52D3E}" srcId="{9F2AD781-36AA-46A9-8FB9-A18E2B960572}" destId="{7FF2BC76-15B1-46E5-B793-1449A4F88DE1}" srcOrd="2" destOrd="0" parTransId="{C21FB332-1FA2-4609-9278-4B9E98436F32}" sibTransId="{B58905CA-7292-40A0-B73F-CC310F15993A}"/>
    <dgm:cxn modelId="{7876D892-8624-47E1-B407-23A6871F493B}" srcId="{9F2AD781-36AA-46A9-8FB9-A18E2B960572}" destId="{CFC95C49-5E37-4EE2-95DA-896829F9F715}" srcOrd="1" destOrd="0" parTransId="{6781B0D6-7431-479E-B663-72DB0DCAE2EE}" sibTransId="{B99DC63F-06AD-4242-A254-8A4683E58E2E}"/>
    <dgm:cxn modelId="{4B469B94-3D0A-44DC-93E1-E7F26B9A9195}" type="presOf" srcId="{3EDB9789-1AA7-4EBC-878A-EE3182E105BA}" destId="{551B2E59-6562-436E-898E-01413C664FA5}" srcOrd="0" destOrd="0" presId="urn:microsoft.com/office/officeart/2005/8/layout/list1"/>
    <dgm:cxn modelId="{98CD19C8-C1C2-4628-92CA-DB30683DE44D}" type="presOf" srcId="{3EDB9789-1AA7-4EBC-878A-EE3182E105BA}" destId="{892993FA-B6AD-4B1D-9B75-422F06409671}" srcOrd="1" destOrd="0" presId="urn:microsoft.com/office/officeart/2005/8/layout/list1"/>
    <dgm:cxn modelId="{EE06E4C8-BFEA-4115-96F8-D7FD2FED7DFA}" srcId="{9F2AD781-36AA-46A9-8FB9-A18E2B960572}" destId="{3EDB9789-1AA7-4EBC-878A-EE3182E105BA}" srcOrd="3" destOrd="0" parTransId="{8CBF4F04-80D0-4D36-952D-B7D9B6FE721B}" sibTransId="{1B74052D-AB2C-4681-894F-0BFDB59917A9}"/>
    <dgm:cxn modelId="{DE2391C9-73E0-4DA7-B736-DC0A51504CBD}" type="presOf" srcId="{16DC72B3-2BDA-4FE1-80A7-C164005CC46D}" destId="{D85BC360-A5AF-42CA-A5A2-A543ACFDF2DB}" srcOrd="0" destOrd="0" presId="urn:microsoft.com/office/officeart/2005/8/layout/list1"/>
    <dgm:cxn modelId="{844B57D1-C030-48EA-909C-FC7B516D3F33}" srcId="{7FF2BC76-15B1-46E5-B793-1449A4F88DE1}" destId="{7B99328B-5ECB-4E7A-934C-B3C05CDB18A9}" srcOrd="0" destOrd="0" parTransId="{FD0D54E4-0A55-4571-8DAC-B4CBF69975A4}" sibTransId="{ABB00E63-71CC-4902-893A-F011967609BC}"/>
    <dgm:cxn modelId="{D41A0AD6-111A-479D-A8A3-1BF3742923C3}" type="presOf" srcId="{7FF2BC76-15B1-46E5-B793-1449A4F88DE1}" destId="{300F33D0-6CE1-4805-B129-06D5B73BC21A}" srcOrd="0" destOrd="0" presId="urn:microsoft.com/office/officeart/2005/8/layout/list1"/>
    <dgm:cxn modelId="{65287FF0-555E-40C8-841D-88B77689E3AC}" type="presOf" srcId="{99DA1F06-7664-42B7-B3BF-7E6943CF6D2B}" destId="{12C5ACB1-3C4D-48E7-B450-17ACBF25A2CB}" srcOrd="0" destOrd="0" presId="urn:microsoft.com/office/officeart/2005/8/layout/list1"/>
    <dgm:cxn modelId="{E74D3AFC-CAEE-48F1-8E8F-EA5B4F42E5DB}" type="presOf" srcId="{CFC95C49-5E37-4EE2-95DA-896829F9F715}" destId="{A462497A-17DB-46A5-868F-A9BD59B289EA}" srcOrd="0" destOrd="0" presId="urn:microsoft.com/office/officeart/2005/8/layout/list1"/>
    <dgm:cxn modelId="{AD822AFF-16D6-49AD-9311-22BF11CCA1C3}" type="presOf" srcId="{9F2AD781-36AA-46A9-8FB9-A18E2B960572}" destId="{7C375BEB-7096-4748-BEB5-E873323CB050}" srcOrd="0" destOrd="0" presId="urn:microsoft.com/office/officeart/2005/8/layout/list1"/>
    <dgm:cxn modelId="{E1C37B0B-96EE-4344-AC5D-E3A2DC8E2DE0}" type="presParOf" srcId="{7C375BEB-7096-4748-BEB5-E873323CB050}" destId="{8CCF58D8-429C-48DB-A2A7-C35396251B01}" srcOrd="0" destOrd="0" presId="urn:microsoft.com/office/officeart/2005/8/layout/list1"/>
    <dgm:cxn modelId="{45DC27AC-E291-4674-AEC3-97163882267E}" type="presParOf" srcId="{8CCF58D8-429C-48DB-A2A7-C35396251B01}" destId="{12C5ACB1-3C4D-48E7-B450-17ACBF25A2CB}" srcOrd="0" destOrd="0" presId="urn:microsoft.com/office/officeart/2005/8/layout/list1"/>
    <dgm:cxn modelId="{71DBD15C-1BB6-4504-A81B-56A0CA5D7DA0}" type="presParOf" srcId="{8CCF58D8-429C-48DB-A2A7-C35396251B01}" destId="{C735424A-C065-4DFC-BF7B-C92351AE1088}" srcOrd="1" destOrd="0" presId="urn:microsoft.com/office/officeart/2005/8/layout/list1"/>
    <dgm:cxn modelId="{A5DA702B-5D62-41D9-807E-C8DC1725A5EF}" type="presParOf" srcId="{7C375BEB-7096-4748-BEB5-E873323CB050}" destId="{0D45979A-9D12-4BD7-9E93-EE83F8A082A9}" srcOrd="1" destOrd="0" presId="urn:microsoft.com/office/officeart/2005/8/layout/list1"/>
    <dgm:cxn modelId="{E4B076D1-7A95-4C86-85A3-8D24B3E5E140}" type="presParOf" srcId="{7C375BEB-7096-4748-BEB5-E873323CB050}" destId="{D85BC360-A5AF-42CA-A5A2-A543ACFDF2DB}" srcOrd="2" destOrd="0" presId="urn:microsoft.com/office/officeart/2005/8/layout/list1"/>
    <dgm:cxn modelId="{91E0E1B8-6DBD-427C-A3A6-F9448EAF1495}" type="presParOf" srcId="{7C375BEB-7096-4748-BEB5-E873323CB050}" destId="{E690095C-17C1-45F3-960C-A0A27B70A9FA}" srcOrd="3" destOrd="0" presId="urn:microsoft.com/office/officeart/2005/8/layout/list1"/>
    <dgm:cxn modelId="{C5E71DD0-A9E8-444D-89A4-049AD6B1DB41}" type="presParOf" srcId="{7C375BEB-7096-4748-BEB5-E873323CB050}" destId="{DC0908B0-FE12-4E27-8AAB-45295089F301}" srcOrd="4" destOrd="0" presId="urn:microsoft.com/office/officeart/2005/8/layout/list1"/>
    <dgm:cxn modelId="{DA8F2946-3663-4D43-9099-A0CAD75882D5}" type="presParOf" srcId="{DC0908B0-FE12-4E27-8AAB-45295089F301}" destId="{A462497A-17DB-46A5-868F-A9BD59B289EA}" srcOrd="0" destOrd="0" presId="urn:microsoft.com/office/officeart/2005/8/layout/list1"/>
    <dgm:cxn modelId="{0A1FD8DC-7EFB-41AF-AC54-15F3DD50F00F}" type="presParOf" srcId="{DC0908B0-FE12-4E27-8AAB-45295089F301}" destId="{50D97E85-C64A-485C-933E-14C3E5C5A5E4}" srcOrd="1" destOrd="0" presId="urn:microsoft.com/office/officeart/2005/8/layout/list1"/>
    <dgm:cxn modelId="{9B2ABFE5-1BAD-41B3-B2F1-F7C7683D8470}" type="presParOf" srcId="{7C375BEB-7096-4748-BEB5-E873323CB050}" destId="{4B4D0C72-9329-469E-A6E7-DEFB8DC92367}" srcOrd="5" destOrd="0" presId="urn:microsoft.com/office/officeart/2005/8/layout/list1"/>
    <dgm:cxn modelId="{703B4AC5-C7E4-4BE1-85BB-BFC8661E4F84}" type="presParOf" srcId="{7C375BEB-7096-4748-BEB5-E873323CB050}" destId="{CD9593CF-D482-4C5D-BC4F-B59F7C0BB95E}" srcOrd="6" destOrd="0" presId="urn:microsoft.com/office/officeart/2005/8/layout/list1"/>
    <dgm:cxn modelId="{D00FF6FD-4B20-441C-8D88-1C55D4FFDCAC}" type="presParOf" srcId="{7C375BEB-7096-4748-BEB5-E873323CB050}" destId="{68A9E799-A9E1-40E7-AF55-D05FA20DB3CA}" srcOrd="7" destOrd="0" presId="urn:microsoft.com/office/officeart/2005/8/layout/list1"/>
    <dgm:cxn modelId="{2F999A0A-FEB1-43C5-BB67-2DA9F2040DA9}" type="presParOf" srcId="{7C375BEB-7096-4748-BEB5-E873323CB050}" destId="{3A2FEEFC-DC16-404C-804C-B8745E4599D2}" srcOrd="8" destOrd="0" presId="urn:microsoft.com/office/officeart/2005/8/layout/list1"/>
    <dgm:cxn modelId="{7F9E6E08-390A-4A4A-BC73-97853CC771EF}" type="presParOf" srcId="{3A2FEEFC-DC16-404C-804C-B8745E4599D2}" destId="{300F33D0-6CE1-4805-B129-06D5B73BC21A}" srcOrd="0" destOrd="0" presId="urn:microsoft.com/office/officeart/2005/8/layout/list1"/>
    <dgm:cxn modelId="{4BD5F689-1A68-4AB4-B703-7CCCFABAD015}" type="presParOf" srcId="{3A2FEEFC-DC16-404C-804C-B8745E4599D2}" destId="{F994FA29-7545-44F4-9A7E-E6B94AA0265A}" srcOrd="1" destOrd="0" presId="urn:microsoft.com/office/officeart/2005/8/layout/list1"/>
    <dgm:cxn modelId="{752085E1-AEA2-4F4F-80B7-D586C596BE0A}" type="presParOf" srcId="{7C375BEB-7096-4748-BEB5-E873323CB050}" destId="{C5CCFFD9-E7BA-462C-A2DE-59F98DED5465}" srcOrd="9" destOrd="0" presId="urn:microsoft.com/office/officeart/2005/8/layout/list1"/>
    <dgm:cxn modelId="{BDD3D55E-963A-4B2A-9747-676D7A104D82}" type="presParOf" srcId="{7C375BEB-7096-4748-BEB5-E873323CB050}" destId="{2D1E3BB0-E429-42BB-AF21-A931C868F84A}" srcOrd="10" destOrd="0" presId="urn:microsoft.com/office/officeart/2005/8/layout/list1"/>
    <dgm:cxn modelId="{0FFCB08F-B2D3-4BA3-A851-C853B63C5DBB}" type="presParOf" srcId="{7C375BEB-7096-4748-BEB5-E873323CB050}" destId="{707627E3-7166-409A-93BF-1883368D5EA4}" srcOrd="11" destOrd="0" presId="urn:microsoft.com/office/officeart/2005/8/layout/list1"/>
    <dgm:cxn modelId="{D5A027E7-6847-4510-BFA4-4399F03009C0}" type="presParOf" srcId="{7C375BEB-7096-4748-BEB5-E873323CB050}" destId="{81449337-E341-4849-AC41-0B5B03352445}" srcOrd="12" destOrd="0" presId="urn:microsoft.com/office/officeart/2005/8/layout/list1"/>
    <dgm:cxn modelId="{91F8AC09-C409-4B01-80EC-3F7C75BE1D3B}" type="presParOf" srcId="{81449337-E341-4849-AC41-0B5B03352445}" destId="{551B2E59-6562-436E-898E-01413C664FA5}" srcOrd="0" destOrd="0" presId="urn:microsoft.com/office/officeart/2005/8/layout/list1"/>
    <dgm:cxn modelId="{71147674-E2D4-4918-81DE-5667BA2922C7}" type="presParOf" srcId="{81449337-E341-4849-AC41-0B5B03352445}" destId="{892993FA-B6AD-4B1D-9B75-422F06409671}" srcOrd="1" destOrd="0" presId="urn:microsoft.com/office/officeart/2005/8/layout/list1"/>
    <dgm:cxn modelId="{694F9FE6-40B4-40AA-AFFE-C6A6927EFDA7}" type="presParOf" srcId="{7C375BEB-7096-4748-BEB5-E873323CB050}" destId="{F8070D0E-0741-4D84-B855-E856F6185EC5}" srcOrd="13" destOrd="0" presId="urn:microsoft.com/office/officeart/2005/8/layout/list1"/>
    <dgm:cxn modelId="{26FB81DB-C08A-4E6D-B4A8-421A98085D95}" type="presParOf" srcId="{7C375BEB-7096-4748-BEB5-E873323CB050}" destId="{394CDC0D-2692-46C5-94DD-C37E08CBD4D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068C692-4637-4631-9B07-39EFE29BA7C5}" type="doc">
      <dgm:prSet loTypeId="urn:microsoft.com/office/officeart/2018/2/layout/IconCircleList" loCatId="icon" qsTypeId="urn:microsoft.com/office/officeart/2005/8/quickstyle/simple1" qsCatId="simple" csTypeId="urn:microsoft.com/office/officeart/2018/5/colors/Iconchunking_neutralbg_accent3_2" csCatId="accent3" phldr="1"/>
      <dgm:spPr/>
      <dgm:t>
        <a:bodyPr/>
        <a:lstStyle/>
        <a:p>
          <a:endParaRPr lang="en-US"/>
        </a:p>
      </dgm:t>
    </dgm:pt>
    <dgm:pt modelId="{E4A7B716-54AF-4969-A144-892A3B60D306}">
      <dgm:prSet/>
      <dgm:spPr/>
      <dgm:t>
        <a:bodyPr/>
        <a:lstStyle/>
        <a:p>
          <a:r>
            <a:rPr lang="en-US"/>
            <a:t>I learned that there are many different considerations in order to make a video appealing to your target audience.</a:t>
          </a:r>
        </a:p>
      </dgm:t>
    </dgm:pt>
    <dgm:pt modelId="{878AE157-7DBB-4554-883C-C5FFEADCE9B5}" type="parTrans" cxnId="{EC464398-33BD-49FD-8F8F-44109983FCAF}">
      <dgm:prSet/>
      <dgm:spPr/>
      <dgm:t>
        <a:bodyPr/>
        <a:lstStyle/>
        <a:p>
          <a:endParaRPr lang="en-US"/>
        </a:p>
      </dgm:t>
    </dgm:pt>
    <dgm:pt modelId="{B0E888B4-A167-4BEC-907F-DE8CD9419448}" type="sibTrans" cxnId="{EC464398-33BD-49FD-8F8F-44109983FCAF}">
      <dgm:prSet/>
      <dgm:spPr/>
      <dgm:t>
        <a:bodyPr/>
        <a:lstStyle/>
        <a:p>
          <a:endParaRPr lang="en-US"/>
        </a:p>
      </dgm:t>
    </dgm:pt>
    <dgm:pt modelId="{B5C8D0A6-76D1-491A-9FD4-6D2E7F92EA26}">
      <dgm:prSet/>
      <dgm:spPr/>
      <dgm:t>
        <a:bodyPr/>
        <a:lstStyle/>
        <a:p>
          <a:r>
            <a:rPr lang="en-US"/>
            <a:t>When you are dealing with facts, make sure you cross-reference information before you confirm that it’s true. Consult more than one source!</a:t>
          </a:r>
        </a:p>
      </dgm:t>
    </dgm:pt>
    <dgm:pt modelId="{DF6E942D-1B28-40A8-AFE9-D6FFBA6270C1}" type="parTrans" cxnId="{3BFC8E57-D367-4C0A-9F47-84186AE17782}">
      <dgm:prSet/>
      <dgm:spPr/>
      <dgm:t>
        <a:bodyPr/>
        <a:lstStyle/>
        <a:p>
          <a:endParaRPr lang="en-US"/>
        </a:p>
      </dgm:t>
    </dgm:pt>
    <dgm:pt modelId="{2B0BF3CF-BF7C-42F4-8FAA-71E7FA3DABED}" type="sibTrans" cxnId="{3BFC8E57-D367-4C0A-9F47-84186AE17782}">
      <dgm:prSet/>
      <dgm:spPr/>
      <dgm:t>
        <a:bodyPr/>
        <a:lstStyle/>
        <a:p>
          <a:endParaRPr lang="en-US"/>
        </a:p>
      </dgm:t>
    </dgm:pt>
    <dgm:pt modelId="{B8F3F39D-572D-4F39-A7B8-ADC3D6FE4BC1}">
      <dgm:prSet/>
      <dgm:spPr/>
      <dgm:t>
        <a:bodyPr/>
        <a:lstStyle/>
        <a:p>
          <a:r>
            <a:rPr lang="en-US"/>
            <a:t>I had a long time trying to figure out what was wrong with my code because the flight controller wouldn’t take values down. Through that process I learned a lot about the flight controller.</a:t>
          </a:r>
        </a:p>
      </dgm:t>
    </dgm:pt>
    <dgm:pt modelId="{D4CDCD2A-45E6-47BF-87DC-F791F283591A}" type="parTrans" cxnId="{308103A4-3A78-4C7C-A21F-59CB35CA1C94}">
      <dgm:prSet/>
      <dgm:spPr/>
      <dgm:t>
        <a:bodyPr/>
        <a:lstStyle/>
        <a:p>
          <a:endParaRPr lang="en-US"/>
        </a:p>
      </dgm:t>
    </dgm:pt>
    <dgm:pt modelId="{09C15B8E-8B21-4D0C-AB3A-0D52DF195A46}" type="sibTrans" cxnId="{308103A4-3A78-4C7C-A21F-59CB35CA1C94}">
      <dgm:prSet/>
      <dgm:spPr/>
      <dgm:t>
        <a:bodyPr/>
        <a:lstStyle/>
        <a:p>
          <a:endParaRPr lang="en-US"/>
        </a:p>
      </dgm:t>
    </dgm:pt>
    <dgm:pt modelId="{B4D7BB9D-5934-46A3-B790-FCFD1B9D2B96}">
      <dgm:prSet/>
      <dgm:spPr/>
      <dgm:t>
        <a:bodyPr/>
        <a:lstStyle/>
        <a:p>
          <a:r>
            <a:rPr lang="en-US"/>
            <a:t>As we’ve learned in science class, do MANY trials to ensure the validity of your data.</a:t>
          </a:r>
        </a:p>
      </dgm:t>
    </dgm:pt>
    <dgm:pt modelId="{A0B3C280-805A-4BA4-95B0-04D4B120C1C4}" type="parTrans" cxnId="{7FC24CB0-46F5-41A0-81F2-6943E8F9C201}">
      <dgm:prSet/>
      <dgm:spPr/>
      <dgm:t>
        <a:bodyPr/>
        <a:lstStyle/>
        <a:p>
          <a:endParaRPr lang="en-US"/>
        </a:p>
      </dgm:t>
    </dgm:pt>
    <dgm:pt modelId="{0034A9DA-461F-4D82-A986-6E05A7E11EBB}" type="sibTrans" cxnId="{7FC24CB0-46F5-41A0-81F2-6943E8F9C201}">
      <dgm:prSet/>
      <dgm:spPr/>
      <dgm:t>
        <a:bodyPr/>
        <a:lstStyle/>
        <a:p>
          <a:endParaRPr lang="en-US"/>
        </a:p>
      </dgm:t>
    </dgm:pt>
    <dgm:pt modelId="{4FAD8199-2D25-4577-AF69-279F8F4784AE}" type="pres">
      <dgm:prSet presAssocID="{F068C692-4637-4631-9B07-39EFE29BA7C5}" presName="root" presStyleCnt="0">
        <dgm:presLayoutVars>
          <dgm:dir/>
          <dgm:resizeHandles val="exact"/>
        </dgm:presLayoutVars>
      </dgm:prSet>
      <dgm:spPr/>
    </dgm:pt>
    <dgm:pt modelId="{E7A91DDA-341F-4F05-AD41-868495DE8DC7}" type="pres">
      <dgm:prSet presAssocID="{F068C692-4637-4631-9B07-39EFE29BA7C5}" presName="container" presStyleCnt="0">
        <dgm:presLayoutVars>
          <dgm:dir/>
          <dgm:resizeHandles val="exact"/>
        </dgm:presLayoutVars>
      </dgm:prSet>
      <dgm:spPr/>
    </dgm:pt>
    <dgm:pt modelId="{89727C34-CDB4-4200-87E6-03F607050722}" type="pres">
      <dgm:prSet presAssocID="{E4A7B716-54AF-4969-A144-892A3B60D306}" presName="compNode" presStyleCnt="0"/>
      <dgm:spPr/>
    </dgm:pt>
    <dgm:pt modelId="{934FB7C4-3183-4656-A06D-F8FDA3436315}" type="pres">
      <dgm:prSet presAssocID="{E4A7B716-54AF-4969-A144-892A3B60D306}" presName="iconBgRect" presStyleLbl="bgShp" presStyleIdx="0" presStyleCnt="4"/>
      <dgm:spPr/>
    </dgm:pt>
    <dgm:pt modelId="{C45071ED-233A-4321-8612-B114C58B9BA6}" type="pres">
      <dgm:prSet presAssocID="{E4A7B716-54AF-4969-A144-892A3B60D30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215A4DB4-EFAA-4109-89C5-DB13A97E5B20}" type="pres">
      <dgm:prSet presAssocID="{E4A7B716-54AF-4969-A144-892A3B60D306}" presName="spaceRect" presStyleCnt="0"/>
      <dgm:spPr/>
    </dgm:pt>
    <dgm:pt modelId="{17897078-3F96-4305-9A74-3AF3B6E8C03E}" type="pres">
      <dgm:prSet presAssocID="{E4A7B716-54AF-4969-A144-892A3B60D306}" presName="textRect" presStyleLbl="revTx" presStyleIdx="0" presStyleCnt="4">
        <dgm:presLayoutVars>
          <dgm:chMax val="1"/>
          <dgm:chPref val="1"/>
        </dgm:presLayoutVars>
      </dgm:prSet>
      <dgm:spPr/>
    </dgm:pt>
    <dgm:pt modelId="{02E80735-A963-4CE7-98E5-888D26E0329F}" type="pres">
      <dgm:prSet presAssocID="{B0E888B4-A167-4BEC-907F-DE8CD9419448}" presName="sibTrans" presStyleLbl="sibTrans2D1" presStyleIdx="0" presStyleCnt="0"/>
      <dgm:spPr/>
    </dgm:pt>
    <dgm:pt modelId="{54E72640-C202-4D07-A3BD-AE9791E7C967}" type="pres">
      <dgm:prSet presAssocID="{B5C8D0A6-76D1-491A-9FD4-6D2E7F92EA26}" presName="compNode" presStyleCnt="0"/>
      <dgm:spPr/>
    </dgm:pt>
    <dgm:pt modelId="{CF4DF797-2F7E-4F2C-9D6C-01BCC8505C04}" type="pres">
      <dgm:prSet presAssocID="{B5C8D0A6-76D1-491A-9FD4-6D2E7F92EA26}" presName="iconBgRect" presStyleLbl="bgShp" presStyleIdx="1" presStyleCnt="4"/>
      <dgm:spPr/>
    </dgm:pt>
    <dgm:pt modelId="{21C3FEE1-4AC2-4504-8B31-C4581AE06054}" type="pres">
      <dgm:prSet presAssocID="{B5C8D0A6-76D1-491A-9FD4-6D2E7F92EA2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se"/>
        </a:ext>
      </dgm:extLst>
    </dgm:pt>
    <dgm:pt modelId="{01D72346-6C52-4BF6-AE46-068503A56C86}" type="pres">
      <dgm:prSet presAssocID="{B5C8D0A6-76D1-491A-9FD4-6D2E7F92EA26}" presName="spaceRect" presStyleCnt="0"/>
      <dgm:spPr/>
    </dgm:pt>
    <dgm:pt modelId="{76E63ABC-42A6-471E-8A81-20928DEB0851}" type="pres">
      <dgm:prSet presAssocID="{B5C8D0A6-76D1-491A-9FD4-6D2E7F92EA26}" presName="textRect" presStyleLbl="revTx" presStyleIdx="1" presStyleCnt="4">
        <dgm:presLayoutVars>
          <dgm:chMax val="1"/>
          <dgm:chPref val="1"/>
        </dgm:presLayoutVars>
      </dgm:prSet>
      <dgm:spPr/>
    </dgm:pt>
    <dgm:pt modelId="{BB9C7421-7CDD-41B8-9BAC-AF41B6802C4F}" type="pres">
      <dgm:prSet presAssocID="{2B0BF3CF-BF7C-42F4-8FAA-71E7FA3DABED}" presName="sibTrans" presStyleLbl="sibTrans2D1" presStyleIdx="0" presStyleCnt="0"/>
      <dgm:spPr/>
    </dgm:pt>
    <dgm:pt modelId="{64AC4F08-F5EA-43E0-B4C7-CB57D84F7AC9}" type="pres">
      <dgm:prSet presAssocID="{B8F3F39D-572D-4F39-A7B8-ADC3D6FE4BC1}" presName="compNode" presStyleCnt="0"/>
      <dgm:spPr/>
    </dgm:pt>
    <dgm:pt modelId="{E761F02B-9C85-49E7-B525-FD8386B0C00C}" type="pres">
      <dgm:prSet presAssocID="{B8F3F39D-572D-4F39-A7B8-ADC3D6FE4BC1}" presName="iconBgRect" presStyleLbl="bgShp" presStyleIdx="2" presStyleCnt="4"/>
      <dgm:spPr/>
    </dgm:pt>
    <dgm:pt modelId="{7A0D58CF-1C6F-40C1-AFA8-B0CD616BEAEF}" type="pres">
      <dgm:prSet presAssocID="{B8F3F39D-572D-4F39-A7B8-ADC3D6FE4BC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Research"/>
        </a:ext>
      </dgm:extLst>
    </dgm:pt>
    <dgm:pt modelId="{24AE407E-3299-4DC6-84AC-0E78EFAE44E1}" type="pres">
      <dgm:prSet presAssocID="{B8F3F39D-572D-4F39-A7B8-ADC3D6FE4BC1}" presName="spaceRect" presStyleCnt="0"/>
      <dgm:spPr/>
    </dgm:pt>
    <dgm:pt modelId="{49C8B385-4CA7-4AC3-9459-D313C4505B4C}" type="pres">
      <dgm:prSet presAssocID="{B8F3F39D-572D-4F39-A7B8-ADC3D6FE4BC1}" presName="textRect" presStyleLbl="revTx" presStyleIdx="2" presStyleCnt="4">
        <dgm:presLayoutVars>
          <dgm:chMax val="1"/>
          <dgm:chPref val="1"/>
        </dgm:presLayoutVars>
      </dgm:prSet>
      <dgm:spPr/>
    </dgm:pt>
    <dgm:pt modelId="{4B648DDB-9711-4919-A3F7-63A988A9D290}" type="pres">
      <dgm:prSet presAssocID="{09C15B8E-8B21-4D0C-AB3A-0D52DF195A46}" presName="sibTrans" presStyleLbl="sibTrans2D1" presStyleIdx="0" presStyleCnt="0"/>
      <dgm:spPr/>
    </dgm:pt>
    <dgm:pt modelId="{5812FCAF-BCFC-45A4-BEBD-5780FF43CE10}" type="pres">
      <dgm:prSet presAssocID="{B4D7BB9D-5934-46A3-B790-FCFD1B9D2B96}" presName="compNode" presStyleCnt="0"/>
      <dgm:spPr/>
    </dgm:pt>
    <dgm:pt modelId="{1E7A930D-4BF1-4363-B64E-19AD696044F0}" type="pres">
      <dgm:prSet presAssocID="{B4D7BB9D-5934-46A3-B790-FCFD1B9D2B96}" presName="iconBgRect" presStyleLbl="bgShp" presStyleIdx="3" presStyleCnt="4"/>
      <dgm:spPr/>
    </dgm:pt>
    <dgm:pt modelId="{2A0EEE84-8C4F-44EB-9919-A0189BC62F01}" type="pres">
      <dgm:prSet presAssocID="{B4D7BB9D-5934-46A3-B790-FCFD1B9D2B9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est tubes"/>
        </a:ext>
      </dgm:extLst>
    </dgm:pt>
    <dgm:pt modelId="{84ABA968-89F0-499A-B2D5-FE04D67EF69D}" type="pres">
      <dgm:prSet presAssocID="{B4D7BB9D-5934-46A3-B790-FCFD1B9D2B96}" presName="spaceRect" presStyleCnt="0"/>
      <dgm:spPr/>
    </dgm:pt>
    <dgm:pt modelId="{A6DAA76A-509B-4CD3-A3C9-C8DB6B2DA0C7}" type="pres">
      <dgm:prSet presAssocID="{B4D7BB9D-5934-46A3-B790-FCFD1B9D2B96}" presName="textRect" presStyleLbl="revTx" presStyleIdx="3" presStyleCnt="4">
        <dgm:presLayoutVars>
          <dgm:chMax val="1"/>
          <dgm:chPref val="1"/>
        </dgm:presLayoutVars>
      </dgm:prSet>
      <dgm:spPr/>
    </dgm:pt>
  </dgm:ptLst>
  <dgm:cxnLst>
    <dgm:cxn modelId="{EA9C712A-7881-4C77-8700-0D8AB2A7F2A8}" type="presOf" srcId="{09C15B8E-8B21-4D0C-AB3A-0D52DF195A46}" destId="{4B648DDB-9711-4919-A3F7-63A988A9D290}" srcOrd="0" destOrd="0" presId="urn:microsoft.com/office/officeart/2018/2/layout/IconCircleList"/>
    <dgm:cxn modelId="{A97FA16D-9BEC-4D33-9A4D-8E49DD435B85}" type="presOf" srcId="{2B0BF3CF-BF7C-42F4-8FAA-71E7FA3DABED}" destId="{BB9C7421-7CDD-41B8-9BAC-AF41B6802C4F}" srcOrd="0" destOrd="0" presId="urn:microsoft.com/office/officeart/2018/2/layout/IconCircleList"/>
    <dgm:cxn modelId="{9B739A52-5DDA-41ED-BAF9-1AE0E336641B}" type="presOf" srcId="{B0E888B4-A167-4BEC-907F-DE8CD9419448}" destId="{02E80735-A963-4CE7-98E5-888D26E0329F}" srcOrd="0" destOrd="0" presId="urn:microsoft.com/office/officeart/2018/2/layout/IconCircleList"/>
    <dgm:cxn modelId="{00D40D75-8BEA-4D13-B9E3-C217CF769174}" type="presOf" srcId="{B8F3F39D-572D-4F39-A7B8-ADC3D6FE4BC1}" destId="{49C8B385-4CA7-4AC3-9459-D313C4505B4C}" srcOrd="0" destOrd="0" presId="urn:microsoft.com/office/officeart/2018/2/layout/IconCircleList"/>
    <dgm:cxn modelId="{3BFC8E57-D367-4C0A-9F47-84186AE17782}" srcId="{F068C692-4637-4631-9B07-39EFE29BA7C5}" destId="{B5C8D0A6-76D1-491A-9FD4-6D2E7F92EA26}" srcOrd="1" destOrd="0" parTransId="{DF6E942D-1B28-40A8-AFE9-D6FFBA6270C1}" sibTransId="{2B0BF3CF-BF7C-42F4-8FAA-71E7FA3DABED}"/>
    <dgm:cxn modelId="{78B4C57A-71C2-44FD-B702-A7873ED32D0B}" type="presOf" srcId="{B4D7BB9D-5934-46A3-B790-FCFD1B9D2B96}" destId="{A6DAA76A-509B-4CD3-A3C9-C8DB6B2DA0C7}" srcOrd="0" destOrd="0" presId="urn:microsoft.com/office/officeart/2018/2/layout/IconCircleList"/>
    <dgm:cxn modelId="{E9788A8A-E62E-496D-AC37-2CFE1646E725}" type="presOf" srcId="{B5C8D0A6-76D1-491A-9FD4-6D2E7F92EA26}" destId="{76E63ABC-42A6-471E-8A81-20928DEB0851}" srcOrd="0" destOrd="0" presId="urn:microsoft.com/office/officeart/2018/2/layout/IconCircleList"/>
    <dgm:cxn modelId="{EC464398-33BD-49FD-8F8F-44109983FCAF}" srcId="{F068C692-4637-4631-9B07-39EFE29BA7C5}" destId="{E4A7B716-54AF-4969-A144-892A3B60D306}" srcOrd="0" destOrd="0" parTransId="{878AE157-7DBB-4554-883C-C5FFEADCE9B5}" sibTransId="{B0E888B4-A167-4BEC-907F-DE8CD9419448}"/>
    <dgm:cxn modelId="{308103A4-3A78-4C7C-A21F-59CB35CA1C94}" srcId="{F068C692-4637-4631-9B07-39EFE29BA7C5}" destId="{B8F3F39D-572D-4F39-A7B8-ADC3D6FE4BC1}" srcOrd="2" destOrd="0" parTransId="{D4CDCD2A-45E6-47BF-87DC-F791F283591A}" sibTransId="{09C15B8E-8B21-4D0C-AB3A-0D52DF195A46}"/>
    <dgm:cxn modelId="{7FC24CB0-46F5-41A0-81F2-6943E8F9C201}" srcId="{F068C692-4637-4631-9B07-39EFE29BA7C5}" destId="{B4D7BB9D-5934-46A3-B790-FCFD1B9D2B96}" srcOrd="3" destOrd="0" parTransId="{A0B3C280-805A-4BA4-95B0-04D4B120C1C4}" sibTransId="{0034A9DA-461F-4D82-A986-6E05A7E11EBB}"/>
    <dgm:cxn modelId="{52CD08D1-33FE-4A71-85D8-A7F92678A37D}" type="presOf" srcId="{F068C692-4637-4631-9B07-39EFE29BA7C5}" destId="{4FAD8199-2D25-4577-AF69-279F8F4784AE}" srcOrd="0" destOrd="0" presId="urn:microsoft.com/office/officeart/2018/2/layout/IconCircleList"/>
    <dgm:cxn modelId="{104E4AE4-888E-474E-81EA-90312EC06306}" type="presOf" srcId="{E4A7B716-54AF-4969-A144-892A3B60D306}" destId="{17897078-3F96-4305-9A74-3AF3B6E8C03E}" srcOrd="0" destOrd="0" presId="urn:microsoft.com/office/officeart/2018/2/layout/IconCircleList"/>
    <dgm:cxn modelId="{801EDC2E-3CD3-43C0-BC6E-8532127DC90B}" type="presParOf" srcId="{4FAD8199-2D25-4577-AF69-279F8F4784AE}" destId="{E7A91DDA-341F-4F05-AD41-868495DE8DC7}" srcOrd="0" destOrd="0" presId="urn:microsoft.com/office/officeart/2018/2/layout/IconCircleList"/>
    <dgm:cxn modelId="{9A106649-CA39-4E87-BB08-82B442378A46}" type="presParOf" srcId="{E7A91DDA-341F-4F05-AD41-868495DE8DC7}" destId="{89727C34-CDB4-4200-87E6-03F607050722}" srcOrd="0" destOrd="0" presId="urn:microsoft.com/office/officeart/2018/2/layout/IconCircleList"/>
    <dgm:cxn modelId="{CDBC6EDC-8C3F-4017-A21D-06DA6FB79278}" type="presParOf" srcId="{89727C34-CDB4-4200-87E6-03F607050722}" destId="{934FB7C4-3183-4656-A06D-F8FDA3436315}" srcOrd="0" destOrd="0" presId="urn:microsoft.com/office/officeart/2018/2/layout/IconCircleList"/>
    <dgm:cxn modelId="{9B3900A4-CC50-4831-A90A-D19A0F68F207}" type="presParOf" srcId="{89727C34-CDB4-4200-87E6-03F607050722}" destId="{C45071ED-233A-4321-8612-B114C58B9BA6}" srcOrd="1" destOrd="0" presId="urn:microsoft.com/office/officeart/2018/2/layout/IconCircleList"/>
    <dgm:cxn modelId="{9C63CCB3-671D-4518-812C-0BB739D407E4}" type="presParOf" srcId="{89727C34-CDB4-4200-87E6-03F607050722}" destId="{215A4DB4-EFAA-4109-89C5-DB13A97E5B20}" srcOrd="2" destOrd="0" presId="urn:microsoft.com/office/officeart/2018/2/layout/IconCircleList"/>
    <dgm:cxn modelId="{67B5FEE2-108D-4684-9D6B-0E3EDCCDF865}" type="presParOf" srcId="{89727C34-CDB4-4200-87E6-03F607050722}" destId="{17897078-3F96-4305-9A74-3AF3B6E8C03E}" srcOrd="3" destOrd="0" presId="urn:microsoft.com/office/officeart/2018/2/layout/IconCircleList"/>
    <dgm:cxn modelId="{62314F5E-0BA1-45BE-B6F5-037C710D8DF5}" type="presParOf" srcId="{E7A91DDA-341F-4F05-AD41-868495DE8DC7}" destId="{02E80735-A963-4CE7-98E5-888D26E0329F}" srcOrd="1" destOrd="0" presId="urn:microsoft.com/office/officeart/2018/2/layout/IconCircleList"/>
    <dgm:cxn modelId="{811D0DCE-0F41-4E4F-BB97-CF141A02DA13}" type="presParOf" srcId="{E7A91DDA-341F-4F05-AD41-868495DE8DC7}" destId="{54E72640-C202-4D07-A3BD-AE9791E7C967}" srcOrd="2" destOrd="0" presId="urn:microsoft.com/office/officeart/2018/2/layout/IconCircleList"/>
    <dgm:cxn modelId="{C625DE8E-C2D7-4A54-B6D8-8A7A42368193}" type="presParOf" srcId="{54E72640-C202-4D07-A3BD-AE9791E7C967}" destId="{CF4DF797-2F7E-4F2C-9D6C-01BCC8505C04}" srcOrd="0" destOrd="0" presId="urn:microsoft.com/office/officeart/2018/2/layout/IconCircleList"/>
    <dgm:cxn modelId="{4D151A49-0E35-49B0-94E7-A4E4CF522C1B}" type="presParOf" srcId="{54E72640-C202-4D07-A3BD-AE9791E7C967}" destId="{21C3FEE1-4AC2-4504-8B31-C4581AE06054}" srcOrd="1" destOrd="0" presId="urn:microsoft.com/office/officeart/2018/2/layout/IconCircleList"/>
    <dgm:cxn modelId="{60FF79C1-771D-432B-9341-7956AC354A8E}" type="presParOf" srcId="{54E72640-C202-4D07-A3BD-AE9791E7C967}" destId="{01D72346-6C52-4BF6-AE46-068503A56C86}" srcOrd="2" destOrd="0" presId="urn:microsoft.com/office/officeart/2018/2/layout/IconCircleList"/>
    <dgm:cxn modelId="{FD39AB00-B852-490A-9709-A5EEB2BA3519}" type="presParOf" srcId="{54E72640-C202-4D07-A3BD-AE9791E7C967}" destId="{76E63ABC-42A6-471E-8A81-20928DEB0851}" srcOrd="3" destOrd="0" presId="urn:microsoft.com/office/officeart/2018/2/layout/IconCircleList"/>
    <dgm:cxn modelId="{AB3292AD-FEE9-4D68-B436-767DF96C045D}" type="presParOf" srcId="{E7A91DDA-341F-4F05-AD41-868495DE8DC7}" destId="{BB9C7421-7CDD-41B8-9BAC-AF41B6802C4F}" srcOrd="3" destOrd="0" presId="urn:microsoft.com/office/officeart/2018/2/layout/IconCircleList"/>
    <dgm:cxn modelId="{8C9F8973-10FF-490D-AC0F-3861BE168C18}" type="presParOf" srcId="{E7A91DDA-341F-4F05-AD41-868495DE8DC7}" destId="{64AC4F08-F5EA-43E0-B4C7-CB57D84F7AC9}" srcOrd="4" destOrd="0" presId="urn:microsoft.com/office/officeart/2018/2/layout/IconCircleList"/>
    <dgm:cxn modelId="{83762687-7A4F-4400-9F51-55D8D31C39A7}" type="presParOf" srcId="{64AC4F08-F5EA-43E0-B4C7-CB57D84F7AC9}" destId="{E761F02B-9C85-49E7-B525-FD8386B0C00C}" srcOrd="0" destOrd="0" presId="urn:microsoft.com/office/officeart/2018/2/layout/IconCircleList"/>
    <dgm:cxn modelId="{DFBD8887-80A4-4673-9C2F-87AAA69E4C6F}" type="presParOf" srcId="{64AC4F08-F5EA-43E0-B4C7-CB57D84F7AC9}" destId="{7A0D58CF-1C6F-40C1-AFA8-B0CD616BEAEF}" srcOrd="1" destOrd="0" presId="urn:microsoft.com/office/officeart/2018/2/layout/IconCircleList"/>
    <dgm:cxn modelId="{6C4093EA-09A5-46E4-80C6-00DD7EDACF17}" type="presParOf" srcId="{64AC4F08-F5EA-43E0-B4C7-CB57D84F7AC9}" destId="{24AE407E-3299-4DC6-84AC-0E78EFAE44E1}" srcOrd="2" destOrd="0" presId="urn:microsoft.com/office/officeart/2018/2/layout/IconCircleList"/>
    <dgm:cxn modelId="{0AC38235-9A46-4055-A885-6AA2DA52B9EC}" type="presParOf" srcId="{64AC4F08-F5EA-43E0-B4C7-CB57D84F7AC9}" destId="{49C8B385-4CA7-4AC3-9459-D313C4505B4C}" srcOrd="3" destOrd="0" presId="urn:microsoft.com/office/officeart/2018/2/layout/IconCircleList"/>
    <dgm:cxn modelId="{15F434C5-4A75-42B4-8E30-0BA3B4882383}" type="presParOf" srcId="{E7A91DDA-341F-4F05-AD41-868495DE8DC7}" destId="{4B648DDB-9711-4919-A3F7-63A988A9D290}" srcOrd="5" destOrd="0" presId="urn:microsoft.com/office/officeart/2018/2/layout/IconCircleList"/>
    <dgm:cxn modelId="{FCFC94BF-EA07-4328-84A7-CCE6E3DF8DA5}" type="presParOf" srcId="{E7A91DDA-341F-4F05-AD41-868495DE8DC7}" destId="{5812FCAF-BCFC-45A4-BEBD-5780FF43CE10}" srcOrd="6" destOrd="0" presId="urn:microsoft.com/office/officeart/2018/2/layout/IconCircleList"/>
    <dgm:cxn modelId="{A9C03F59-3D7E-48D8-84E6-F5A4BC1A99DB}" type="presParOf" srcId="{5812FCAF-BCFC-45A4-BEBD-5780FF43CE10}" destId="{1E7A930D-4BF1-4363-B64E-19AD696044F0}" srcOrd="0" destOrd="0" presId="urn:microsoft.com/office/officeart/2018/2/layout/IconCircleList"/>
    <dgm:cxn modelId="{43640FCD-788A-4DDC-9BA9-F4BA4AA48A44}" type="presParOf" srcId="{5812FCAF-BCFC-45A4-BEBD-5780FF43CE10}" destId="{2A0EEE84-8C4F-44EB-9919-A0189BC62F01}" srcOrd="1" destOrd="0" presId="urn:microsoft.com/office/officeart/2018/2/layout/IconCircleList"/>
    <dgm:cxn modelId="{95FD2A68-C6BE-40F5-BAF6-EC159658BA7C}" type="presParOf" srcId="{5812FCAF-BCFC-45A4-BEBD-5780FF43CE10}" destId="{84ABA968-89F0-499A-B2D5-FE04D67EF69D}" srcOrd="2" destOrd="0" presId="urn:microsoft.com/office/officeart/2018/2/layout/IconCircleList"/>
    <dgm:cxn modelId="{69D2D5D1-6280-4D33-ACAB-0C187DFF7474}" type="presParOf" srcId="{5812FCAF-BCFC-45A4-BEBD-5780FF43CE10}" destId="{A6DAA76A-509B-4CD3-A3C9-C8DB6B2DA0C7}"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B3A52D-D31E-411B-A835-57E07B8EC1B5}"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73868791-E51F-4837-90E8-D5D24FEEF391}">
      <dgm:prSet/>
      <dgm:spPr/>
      <dgm:t>
        <a:bodyPr/>
        <a:lstStyle/>
        <a:p>
          <a:r>
            <a:rPr lang="en-US" b="1"/>
            <a:t>What was your initial plan?</a:t>
          </a:r>
          <a:endParaRPr lang="en-US"/>
        </a:p>
      </dgm:t>
    </dgm:pt>
    <dgm:pt modelId="{BB95E215-B6B7-4627-8563-1F6F5B4867C0}" type="parTrans" cxnId="{142C46B2-7BD3-4AC0-B81F-55DB04BA6697}">
      <dgm:prSet/>
      <dgm:spPr/>
      <dgm:t>
        <a:bodyPr/>
        <a:lstStyle/>
        <a:p>
          <a:endParaRPr lang="en-US"/>
        </a:p>
      </dgm:t>
    </dgm:pt>
    <dgm:pt modelId="{10D5A024-EEAF-48C1-895A-5F3EA3A2A969}" type="sibTrans" cxnId="{142C46B2-7BD3-4AC0-B81F-55DB04BA6697}">
      <dgm:prSet/>
      <dgm:spPr/>
      <dgm:t>
        <a:bodyPr/>
        <a:lstStyle/>
        <a:p>
          <a:endParaRPr lang="en-US"/>
        </a:p>
      </dgm:t>
    </dgm:pt>
    <dgm:pt modelId="{4D3997CC-725E-4A40-86E1-AB1A5A0C335B}">
      <dgm:prSet/>
      <dgm:spPr/>
      <dgm:t>
        <a:bodyPr/>
        <a:lstStyle/>
        <a:p>
          <a:r>
            <a:rPr lang="en-US"/>
            <a:t>My initial plan for this project was to create my own cube-sat, create a handbook for students, and to launch the cube-sat along with the students at Tyee.</a:t>
          </a:r>
        </a:p>
      </dgm:t>
    </dgm:pt>
    <dgm:pt modelId="{07FB6C92-0EA6-42F2-A5BA-E930E104F3B8}" type="parTrans" cxnId="{FBB1B3A0-96C8-47FE-B64C-D395FD812919}">
      <dgm:prSet/>
      <dgm:spPr/>
      <dgm:t>
        <a:bodyPr/>
        <a:lstStyle/>
        <a:p>
          <a:endParaRPr lang="en-US"/>
        </a:p>
      </dgm:t>
    </dgm:pt>
    <dgm:pt modelId="{3816825A-E6DD-46D3-A00D-067BDE33B51C}" type="sibTrans" cxnId="{FBB1B3A0-96C8-47FE-B64C-D395FD812919}">
      <dgm:prSet/>
      <dgm:spPr/>
      <dgm:t>
        <a:bodyPr/>
        <a:lstStyle/>
        <a:p>
          <a:endParaRPr lang="en-US"/>
        </a:p>
      </dgm:t>
    </dgm:pt>
    <dgm:pt modelId="{05FB10D7-ACA0-4175-9E4B-BD6BC73CA694}">
      <dgm:prSet/>
      <dgm:spPr/>
      <dgm:t>
        <a:bodyPr/>
        <a:lstStyle/>
        <a:p>
          <a:r>
            <a:rPr lang="en-US" b="1"/>
            <a:t>How did you originally plan to move forward towards completing your project?</a:t>
          </a:r>
          <a:endParaRPr lang="en-US"/>
        </a:p>
      </dgm:t>
    </dgm:pt>
    <dgm:pt modelId="{5BE40C07-D09C-496F-BA08-349A7F56D603}" type="parTrans" cxnId="{1FD815FF-56CE-4111-A1B1-9BD86DF00CD6}">
      <dgm:prSet/>
      <dgm:spPr/>
      <dgm:t>
        <a:bodyPr/>
        <a:lstStyle/>
        <a:p>
          <a:endParaRPr lang="en-US"/>
        </a:p>
      </dgm:t>
    </dgm:pt>
    <dgm:pt modelId="{5C50FA27-39BC-42C2-AE69-FF5E7E48394C}" type="sibTrans" cxnId="{1FD815FF-56CE-4111-A1B1-9BD86DF00CD6}">
      <dgm:prSet/>
      <dgm:spPr/>
      <dgm:t>
        <a:bodyPr/>
        <a:lstStyle/>
        <a:p>
          <a:endParaRPr lang="en-US"/>
        </a:p>
      </dgm:t>
    </dgm:pt>
    <dgm:pt modelId="{9DB3F79B-119E-49F2-BF51-E8FADEFBEFD8}">
      <dgm:prSet/>
      <dgm:spPr/>
      <dgm:t>
        <a:bodyPr/>
        <a:lstStyle/>
        <a:p>
          <a:r>
            <a:rPr lang="en-US" dirty="0"/>
            <a:t>I originally planned to move forwards to complete my project by helping with the Flight and Space classes at </a:t>
          </a:r>
          <a:r>
            <a:rPr lang="en-US" dirty="0" err="1"/>
            <a:t>Tyee</a:t>
          </a:r>
          <a:r>
            <a:rPr lang="en-US" dirty="0"/>
            <a:t>. In that time I also planned to provide build my satellite with the students.</a:t>
          </a:r>
        </a:p>
      </dgm:t>
    </dgm:pt>
    <dgm:pt modelId="{69B8C36D-E4B0-4A9C-B3A0-906357EE7498}" type="parTrans" cxnId="{A03370D3-5598-4978-B1EA-01D3D40651C3}">
      <dgm:prSet/>
      <dgm:spPr/>
      <dgm:t>
        <a:bodyPr/>
        <a:lstStyle/>
        <a:p>
          <a:endParaRPr lang="en-US"/>
        </a:p>
      </dgm:t>
    </dgm:pt>
    <dgm:pt modelId="{FA105D41-D043-45F7-8854-DEB107752E2C}" type="sibTrans" cxnId="{A03370D3-5598-4978-B1EA-01D3D40651C3}">
      <dgm:prSet/>
      <dgm:spPr/>
      <dgm:t>
        <a:bodyPr/>
        <a:lstStyle/>
        <a:p>
          <a:endParaRPr lang="en-US"/>
        </a:p>
      </dgm:t>
    </dgm:pt>
    <dgm:pt modelId="{80EA79B9-77AA-4F2A-BCF0-02B9190E3251}" type="pres">
      <dgm:prSet presAssocID="{15B3A52D-D31E-411B-A835-57E07B8EC1B5}" presName="linear" presStyleCnt="0">
        <dgm:presLayoutVars>
          <dgm:animLvl val="lvl"/>
          <dgm:resizeHandles val="exact"/>
        </dgm:presLayoutVars>
      </dgm:prSet>
      <dgm:spPr/>
    </dgm:pt>
    <dgm:pt modelId="{AB5F4D7F-3729-4701-AEE5-C8E5482FD022}" type="pres">
      <dgm:prSet presAssocID="{73868791-E51F-4837-90E8-D5D24FEEF391}" presName="parentText" presStyleLbl="node1" presStyleIdx="0" presStyleCnt="2">
        <dgm:presLayoutVars>
          <dgm:chMax val="0"/>
          <dgm:bulletEnabled val="1"/>
        </dgm:presLayoutVars>
      </dgm:prSet>
      <dgm:spPr/>
    </dgm:pt>
    <dgm:pt modelId="{CCDA84E5-85AA-4695-8870-C3B57F8799F5}" type="pres">
      <dgm:prSet presAssocID="{73868791-E51F-4837-90E8-D5D24FEEF391}" presName="childText" presStyleLbl="revTx" presStyleIdx="0" presStyleCnt="2">
        <dgm:presLayoutVars>
          <dgm:bulletEnabled val="1"/>
        </dgm:presLayoutVars>
      </dgm:prSet>
      <dgm:spPr/>
    </dgm:pt>
    <dgm:pt modelId="{DAD4DBEF-E52B-4655-A2DE-CC2CEBA02EFE}" type="pres">
      <dgm:prSet presAssocID="{05FB10D7-ACA0-4175-9E4B-BD6BC73CA694}" presName="parentText" presStyleLbl="node1" presStyleIdx="1" presStyleCnt="2">
        <dgm:presLayoutVars>
          <dgm:chMax val="0"/>
          <dgm:bulletEnabled val="1"/>
        </dgm:presLayoutVars>
      </dgm:prSet>
      <dgm:spPr/>
    </dgm:pt>
    <dgm:pt modelId="{39FE3F45-ECC9-47C4-B253-523EB6A3FFDB}" type="pres">
      <dgm:prSet presAssocID="{05FB10D7-ACA0-4175-9E4B-BD6BC73CA694}" presName="childText" presStyleLbl="revTx" presStyleIdx="1" presStyleCnt="2">
        <dgm:presLayoutVars>
          <dgm:bulletEnabled val="1"/>
        </dgm:presLayoutVars>
      </dgm:prSet>
      <dgm:spPr/>
    </dgm:pt>
  </dgm:ptLst>
  <dgm:cxnLst>
    <dgm:cxn modelId="{BDECCA5B-956B-4C76-AA8A-C75B272CC711}" type="presOf" srcId="{05FB10D7-ACA0-4175-9E4B-BD6BC73CA694}" destId="{DAD4DBEF-E52B-4655-A2DE-CC2CEBA02EFE}" srcOrd="0" destOrd="0" presId="urn:microsoft.com/office/officeart/2005/8/layout/vList2"/>
    <dgm:cxn modelId="{A7997191-9A50-4C7D-9A5D-5F98E3952FBB}" type="presOf" srcId="{4D3997CC-725E-4A40-86E1-AB1A5A0C335B}" destId="{CCDA84E5-85AA-4695-8870-C3B57F8799F5}" srcOrd="0" destOrd="0" presId="urn:microsoft.com/office/officeart/2005/8/layout/vList2"/>
    <dgm:cxn modelId="{6B2F569D-8769-445B-A2AB-68A897A64C30}" type="presOf" srcId="{73868791-E51F-4837-90E8-D5D24FEEF391}" destId="{AB5F4D7F-3729-4701-AEE5-C8E5482FD022}" srcOrd="0" destOrd="0" presId="urn:microsoft.com/office/officeart/2005/8/layout/vList2"/>
    <dgm:cxn modelId="{FBB1B3A0-96C8-47FE-B64C-D395FD812919}" srcId="{73868791-E51F-4837-90E8-D5D24FEEF391}" destId="{4D3997CC-725E-4A40-86E1-AB1A5A0C335B}" srcOrd="0" destOrd="0" parTransId="{07FB6C92-0EA6-42F2-A5BA-E930E104F3B8}" sibTransId="{3816825A-E6DD-46D3-A00D-067BDE33B51C}"/>
    <dgm:cxn modelId="{142C46B2-7BD3-4AC0-B81F-55DB04BA6697}" srcId="{15B3A52D-D31E-411B-A835-57E07B8EC1B5}" destId="{73868791-E51F-4837-90E8-D5D24FEEF391}" srcOrd="0" destOrd="0" parTransId="{BB95E215-B6B7-4627-8563-1F6F5B4867C0}" sibTransId="{10D5A024-EEAF-48C1-895A-5F3EA3A2A969}"/>
    <dgm:cxn modelId="{A03370D3-5598-4978-B1EA-01D3D40651C3}" srcId="{05FB10D7-ACA0-4175-9E4B-BD6BC73CA694}" destId="{9DB3F79B-119E-49F2-BF51-E8FADEFBEFD8}" srcOrd="0" destOrd="0" parTransId="{69B8C36D-E4B0-4A9C-B3A0-906357EE7498}" sibTransId="{FA105D41-D043-45F7-8854-DEB107752E2C}"/>
    <dgm:cxn modelId="{7E1BB6D5-2C7B-4217-B8C2-51773EDCD732}" type="presOf" srcId="{15B3A52D-D31E-411B-A835-57E07B8EC1B5}" destId="{80EA79B9-77AA-4F2A-BCF0-02B9190E3251}" srcOrd="0" destOrd="0" presId="urn:microsoft.com/office/officeart/2005/8/layout/vList2"/>
    <dgm:cxn modelId="{9CE175EA-4399-4946-8DA3-60A1795B72A7}" type="presOf" srcId="{9DB3F79B-119E-49F2-BF51-E8FADEFBEFD8}" destId="{39FE3F45-ECC9-47C4-B253-523EB6A3FFDB}" srcOrd="0" destOrd="0" presId="urn:microsoft.com/office/officeart/2005/8/layout/vList2"/>
    <dgm:cxn modelId="{1FD815FF-56CE-4111-A1B1-9BD86DF00CD6}" srcId="{15B3A52D-D31E-411B-A835-57E07B8EC1B5}" destId="{05FB10D7-ACA0-4175-9E4B-BD6BC73CA694}" srcOrd="1" destOrd="0" parTransId="{5BE40C07-D09C-496F-BA08-349A7F56D603}" sibTransId="{5C50FA27-39BC-42C2-AE69-FF5E7E48394C}"/>
    <dgm:cxn modelId="{462BEDA1-E3A0-4FEE-B2C5-28DEF097109F}" type="presParOf" srcId="{80EA79B9-77AA-4F2A-BCF0-02B9190E3251}" destId="{AB5F4D7F-3729-4701-AEE5-C8E5482FD022}" srcOrd="0" destOrd="0" presId="urn:microsoft.com/office/officeart/2005/8/layout/vList2"/>
    <dgm:cxn modelId="{A0986B34-238C-4DB1-AA0E-FB50B8878CE3}" type="presParOf" srcId="{80EA79B9-77AA-4F2A-BCF0-02B9190E3251}" destId="{CCDA84E5-85AA-4695-8870-C3B57F8799F5}" srcOrd="1" destOrd="0" presId="urn:microsoft.com/office/officeart/2005/8/layout/vList2"/>
    <dgm:cxn modelId="{BB3E3F45-FD9F-453D-9F90-46C719227C98}" type="presParOf" srcId="{80EA79B9-77AA-4F2A-BCF0-02B9190E3251}" destId="{DAD4DBEF-E52B-4655-A2DE-CC2CEBA02EFE}" srcOrd="2" destOrd="0" presId="urn:microsoft.com/office/officeart/2005/8/layout/vList2"/>
    <dgm:cxn modelId="{05F6CE4E-C0A1-4773-93F1-44203B2F2F42}" type="presParOf" srcId="{80EA79B9-77AA-4F2A-BCF0-02B9190E3251}" destId="{39FE3F45-ECC9-47C4-B253-523EB6A3FFDB}"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F2AD781-36AA-46A9-8FB9-A18E2B96057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99DA1F06-7664-42B7-B3BF-7E6943CF6D2B}">
      <dgm:prSet/>
      <dgm:spPr/>
      <dgm:t>
        <a:bodyPr/>
        <a:lstStyle/>
        <a:p>
          <a:r>
            <a:rPr lang="en-US" b="1" dirty="0"/>
            <a:t>What did you hope to learn?</a:t>
          </a:r>
          <a:endParaRPr lang="en-US" dirty="0"/>
        </a:p>
      </dgm:t>
    </dgm:pt>
    <dgm:pt modelId="{4FC47731-72BD-4EAF-B11D-BBE267E67F37}" type="parTrans" cxnId="{415E0D71-4401-4F36-8D54-FFE0B13886D5}">
      <dgm:prSet/>
      <dgm:spPr/>
      <dgm:t>
        <a:bodyPr/>
        <a:lstStyle/>
        <a:p>
          <a:endParaRPr lang="en-US"/>
        </a:p>
      </dgm:t>
    </dgm:pt>
    <dgm:pt modelId="{E962AD2B-BC09-4CF8-B2B7-E9425ABCF68B}" type="sibTrans" cxnId="{415E0D71-4401-4F36-8D54-FFE0B13886D5}">
      <dgm:prSet/>
      <dgm:spPr/>
      <dgm:t>
        <a:bodyPr/>
        <a:lstStyle/>
        <a:p>
          <a:endParaRPr lang="en-US"/>
        </a:p>
      </dgm:t>
    </dgm:pt>
    <dgm:pt modelId="{16DC72B3-2BDA-4FE1-80A7-C164005CC46D}">
      <dgm:prSet/>
      <dgm:spPr/>
      <dgm:t>
        <a:bodyPr/>
        <a:lstStyle/>
        <a:p>
          <a:r>
            <a:rPr lang="en-US" dirty="0"/>
            <a:t>I had a little bit of experience going into the project with CAD, video editing, as well as graphic design. However I wanted to show a more depth understanding of these skills.</a:t>
          </a:r>
        </a:p>
      </dgm:t>
    </dgm:pt>
    <dgm:pt modelId="{3F5A46E8-5E86-4B3F-BB5D-F7A66A5A40F2}" type="parTrans" cxnId="{0B39150A-35F7-4173-999E-630FA35F47F1}">
      <dgm:prSet/>
      <dgm:spPr/>
      <dgm:t>
        <a:bodyPr/>
        <a:lstStyle/>
        <a:p>
          <a:endParaRPr lang="en-US"/>
        </a:p>
      </dgm:t>
    </dgm:pt>
    <dgm:pt modelId="{C51112AE-0010-4BF7-8072-CEAE07088B49}" type="sibTrans" cxnId="{0B39150A-35F7-4173-999E-630FA35F47F1}">
      <dgm:prSet/>
      <dgm:spPr/>
      <dgm:t>
        <a:bodyPr/>
        <a:lstStyle/>
        <a:p>
          <a:endParaRPr lang="en-US"/>
        </a:p>
      </dgm:t>
    </dgm:pt>
    <dgm:pt modelId="{CFC95C49-5E37-4EE2-95DA-896829F9F715}">
      <dgm:prSet/>
      <dgm:spPr/>
      <dgm:t>
        <a:bodyPr/>
        <a:lstStyle/>
        <a:p>
          <a:r>
            <a:rPr lang="en-US" b="1" dirty="0"/>
            <a:t>What did you need to learn?</a:t>
          </a:r>
          <a:endParaRPr lang="en-US" dirty="0"/>
        </a:p>
      </dgm:t>
    </dgm:pt>
    <dgm:pt modelId="{6781B0D6-7431-479E-B663-72DB0DCAE2EE}" type="parTrans" cxnId="{7876D892-8624-47E1-B407-23A6871F493B}">
      <dgm:prSet/>
      <dgm:spPr/>
      <dgm:t>
        <a:bodyPr/>
        <a:lstStyle/>
        <a:p>
          <a:endParaRPr lang="en-US"/>
        </a:p>
      </dgm:t>
    </dgm:pt>
    <dgm:pt modelId="{B99DC63F-06AD-4242-A254-8A4683E58E2E}" type="sibTrans" cxnId="{7876D892-8624-47E1-B407-23A6871F493B}">
      <dgm:prSet/>
      <dgm:spPr/>
      <dgm:t>
        <a:bodyPr/>
        <a:lstStyle/>
        <a:p>
          <a:endParaRPr lang="en-US"/>
        </a:p>
      </dgm:t>
    </dgm:pt>
    <dgm:pt modelId="{F8B4D544-2A7E-461E-8792-493171EB5CC2}">
      <dgm:prSet/>
      <dgm:spPr/>
      <dgm:t>
        <a:bodyPr/>
        <a:lstStyle/>
        <a:p>
          <a:r>
            <a:rPr lang="en-US" dirty="0"/>
            <a:t>I needed to learn how to program in BASIC (VBA)</a:t>
          </a:r>
        </a:p>
      </dgm:t>
    </dgm:pt>
    <dgm:pt modelId="{3928A4CB-5325-47D6-AF94-0CF3A1468B4E}" type="parTrans" cxnId="{21DA3049-F070-483A-B40B-614FD0CAD82C}">
      <dgm:prSet/>
      <dgm:spPr/>
      <dgm:t>
        <a:bodyPr/>
        <a:lstStyle/>
        <a:p>
          <a:endParaRPr lang="en-US"/>
        </a:p>
      </dgm:t>
    </dgm:pt>
    <dgm:pt modelId="{02132CD1-661E-42FD-8F76-6FBE79396E2F}" type="sibTrans" cxnId="{21DA3049-F070-483A-B40B-614FD0CAD82C}">
      <dgm:prSet/>
      <dgm:spPr/>
      <dgm:t>
        <a:bodyPr/>
        <a:lstStyle/>
        <a:p>
          <a:endParaRPr lang="en-US"/>
        </a:p>
      </dgm:t>
    </dgm:pt>
    <dgm:pt modelId="{7FF2BC76-15B1-46E5-B793-1449A4F88DE1}">
      <dgm:prSet/>
      <dgm:spPr/>
      <dgm:t>
        <a:bodyPr/>
        <a:lstStyle/>
        <a:p>
          <a:r>
            <a:rPr lang="en-US" b="1" dirty="0"/>
            <a:t>What was most enjoyable, or fun to learn?</a:t>
          </a:r>
        </a:p>
      </dgm:t>
    </dgm:pt>
    <dgm:pt modelId="{C21FB332-1FA2-4609-9278-4B9E98436F32}" type="parTrans" cxnId="{3532C990-9B32-4F3A-BB33-2578F9A52D3E}">
      <dgm:prSet/>
      <dgm:spPr/>
      <dgm:t>
        <a:bodyPr/>
        <a:lstStyle/>
        <a:p>
          <a:endParaRPr lang="en-US"/>
        </a:p>
      </dgm:t>
    </dgm:pt>
    <dgm:pt modelId="{B58905CA-7292-40A0-B73F-CC310F15993A}" type="sibTrans" cxnId="{3532C990-9B32-4F3A-BB33-2578F9A52D3E}">
      <dgm:prSet/>
      <dgm:spPr/>
      <dgm:t>
        <a:bodyPr/>
        <a:lstStyle/>
        <a:p>
          <a:endParaRPr lang="en-US"/>
        </a:p>
      </dgm:t>
    </dgm:pt>
    <dgm:pt modelId="{7B99328B-5ECB-4E7A-934C-B3C05CDB18A9}">
      <dgm:prSet/>
      <dgm:spPr/>
      <dgm:t>
        <a:bodyPr/>
        <a:lstStyle/>
        <a:p>
          <a:r>
            <a:rPr lang="en-US" dirty="0"/>
            <a:t>I would say that I had the most fun </a:t>
          </a:r>
          <a:r>
            <a:rPr lang="en-US" dirty="0" err="1"/>
            <a:t>CADing</a:t>
          </a:r>
          <a:r>
            <a:rPr lang="en-US" dirty="0"/>
            <a:t> a mockup of my satellite.</a:t>
          </a:r>
        </a:p>
      </dgm:t>
    </dgm:pt>
    <dgm:pt modelId="{FD0D54E4-0A55-4571-8DAC-B4CBF69975A4}" type="parTrans" cxnId="{844B57D1-C030-48EA-909C-FC7B516D3F33}">
      <dgm:prSet/>
      <dgm:spPr/>
      <dgm:t>
        <a:bodyPr/>
        <a:lstStyle/>
        <a:p>
          <a:endParaRPr lang="en-US"/>
        </a:p>
      </dgm:t>
    </dgm:pt>
    <dgm:pt modelId="{ABB00E63-71CC-4902-893A-F011967609BC}" type="sibTrans" cxnId="{844B57D1-C030-48EA-909C-FC7B516D3F33}">
      <dgm:prSet/>
      <dgm:spPr/>
      <dgm:t>
        <a:bodyPr/>
        <a:lstStyle/>
        <a:p>
          <a:endParaRPr lang="en-US"/>
        </a:p>
      </dgm:t>
    </dgm:pt>
    <dgm:pt modelId="{3EDB9789-1AA7-4EBC-878A-EE3182E105BA}">
      <dgm:prSet/>
      <dgm:spPr/>
      <dgm:t>
        <a:bodyPr/>
        <a:lstStyle/>
        <a:p>
          <a:r>
            <a:rPr lang="en-US" b="1" dirty="0"/>
            <a:t>How will you demonstrate what you’ve learned?</a:t>
          </a:r>
        </a:p>
      </dgm:t>
    </dgm:pt>
    <dgm:pt modelId="{8CBF4F04-80D0-4D36-952D-B7D9B6FE721B}" type="parTrans" cxnId="{EE06E4C8-BFEA-4115-96F8-D7FD2FED7DFA}">
      <dgm:prSet/>
      <dgm:spPr/>
      <dgm:t>
        <a:bodyPr/>
        <a:lstStyle/>
        <a:p>
          <a:endParaRPr lang="en-US"/>
        </a:p>
      </dgm:t>
    </dgm:pt>
    <dgm:pt modelId="{1B74052D-AB2C-4681-894F-0BFDB59917A9}" type="sibTrans" cxnId="{EE06E4C8-BFEA-4115-96F8-D7FD2FED7DFA}">
      <dgm:prSet/>
      <dgm:spPr/>
      <dgm:t>
        <a:bodyPr/>
        <a:lstStyle/>
        <a:p>
          <a:endParaRPr lang="en-US"/>
        </a:p>
      </dgm:t>
    </dgm:pt>
    <dgm:pt modelId="{2AB1A0E6-A769-4338-9A1C-56669A8A2CB9}">
      <dgm:prSet/>
      <dgm:spPr/>
      <dgm:t>
        <a:bodyPr/>
        <a:lstStyle/>
        <a:p>
          <a:r>
            <a:rPr lang="en-US" dirty="0"/>
            <a:t>I will demonstrate what I’ve through showcasing my CAD mockup, patch design, as well as video lesson which I made.</a:t>
          </a:r>
        </a:p>
      </dgm:t>
    </dgm:pt>
    <dgm:pt modelId="{C8C5D5B3-0F80-46B8-A72F-D5860ADCA81E}" type="parTrans" cxnId="{7D3EB519-433C-49FB-85C5-3FE1A73F2641}">
      <dgm:prSet/>
      <dgm:spPr/>
      <dgm:t>
        <a:bodyPr/>
        <a:lstStyle/>
        <a:p>
          <a:endParaRPr lang="en-US"/>
        </a:p>
      </dgm:t>
    </dgm:pt>
    <dgm:pt modelId="{64EB6DE2-89E4-40FC-94DB-7EC6406DADFD}" type="sibTrans" cxnId="{7D3EB519-433C-49FB-85C5-3FE1A73F2641}">
      <dgm:prSet/>
      <dgm:spPr/>
      <dgm:t>
        <a:bodyPr/>
        <a:lstStyle/>
        <a:p>
          <a:endParaRPr lang="en-US"/>
        </a:p>
      </dgm:t>
    </dgm:pt>
    <dgm:pt modelId="{5D4A0BDE-FD00-4AAE-B455-A708966B6B30}">
      <dgm:prSet/>
      <dgm:spPr/>
      <dgm:t>
        <a:bodyPr/>
        <a:lstStyle/>
        <a:p>
          <a:r>
            <a:rPr lang="en-US" dirty="0"/>
            <a:t>I needed to learn how to use GIMP</a:t>
          </a:r>
        </a:p>
      </dgm:t>
    </dgm:pt>
    <dgm:pt modelId="{9AF8CEBA-F536-4AC8-A448-018F8EB49591}" type="parTrans" cxnId="{3C26553F-BF92-4EC0-ADE9-D68B6E72BBC1}">
      <dgm:prSet/>
      <dgm:spPr/>
      <dgm:t>
        <a:bodyPr/>
        <a:lstStyle/>
        <a:p>
          <a:endParaRPr lang="en-US"/>
        </a:p>
      </dgm:t>
    </dgm:pt>
    <dgm:pt modelId="{F392D654-ECD1-4C2B-B42A-47E79E965454}" type="sibTrans" cxnId="{3C26553F-BF92-4EC0-ADE9-D68B6E72BBC1}">
      <dgm:prSet/>
      <dgm:spPr/>
      <dgm:t>
        <a:bodyPr/>
        <a:lstStyle/>
        <a:p>
          <a:endParaRPr lang="en-US"/>
        </a:p>
      </dgm:t>
    </dgm:pt>
    <dgm:pt modelId="{E79B3DB5-2690-4193-89B4-FAF9ED225809}">
      <dgm:prSet/>
      <dgm:spPr/>
      <dgm:t>
        <a:bodyPr/>
        <a:lstStyle/>
        <a:p>
          <a:r>
            <a:rPr lang="en-US" dirty="0"/>
            <a:t>I needed to learn how to add effects for video editing</a:t>
          </a:r>
        </a:p>
      </dgm:t>
    </dgm:pt>
    <dgm:pt modelId="{044D4029-970F-4894-A269-E1974BF0E3DC}" type="parTrans" cxnId="{42EDBDD3-BEB6-46DC-8AFA-031DB3E963F4}">
      <dgm:prSet/>
      <dgm:spPr/>
      <dgm:t>
        <a:bodyPr/>
        <a:lstStyle/>
        <a:p>
          <a:endParaRPr lang="en-US"/>
        </a:p>
      </dgm:t>
    </dgm:pt>
    <dgm:pt modelId="{CB1C38CA-1D63-4CA6-AF26-DE0E5CF85CB8}" type="sibTrans" cxnId="{42EDBDD3-BEB6-46DC-8AFA-031DB3E963F4}">
      <dgm:prSet/>
      <dgm:spPr/>
      <dgm:t>
        <a:bodyPr/>
        <a:lstStyle/>
        <a:p>
          <a:endParaRPr lang="en-US"/>
        </a:p>
      </dgm:t>
    </dgm:pt>
    <dgm:pt modelId="{3590FA58-2C18-4BB1-BA3B-21585C1274AF}">
      <dgm:prSet/>
      <dgm:spPr/>
      <dgm:t>
        <a:bodyPr/>
        <a:lstStyle/>
        <a:p>
          <a:r>
            <a:rPr lang="en-US" dirty="0"/>
            <a:t>I also had a great time designing the mission patch.</a:t>
          </a:r>
        </a:p>
      </dgm:t>
    </dgm:pt>
    <dgm:pt modelId="{E0FC9D3B-5809-4243-9A00-ED4B6FBC38B9}" type="parTrans" cxnId="{FFD1FE8A-079F-47A6-9646-37E276CB5BFE}">
      <dgm:prSet/>
      <dgm:spPr/>
      <dgm:t>
        <a:bodyPr/>
        <a:lstStyle/>
        <a:p>
          <a:endParaRPr lang="en-US"/>
        </a:p>
      </dgm:t>
    </dgm:pt>
    <dgm:pt modelId="{E878C829-E98C-4D77-A989-878328D27033}" type="sibTrans" cxnId="{FFD1FE8A-079F-47A6-9646-37E276CB5BFE}">
      <dgm:prSet/>
      <dgm:spPr/>
      <dgm:t>
        <a:bodyPr/>
        <a:lstStyle/>
        <a:p>
          <a:endParaRPr lang="en-US"/>
        </a:p>
      </dgm:t>
    </dgm:pt>
    <dgm:pt modelId="{7C375BEB-7096-4748-BEB5-E873323CB050}" type="pres">
      <dgm:prSet presAssocID="{9F2AD781-36AA-46A9-8FB9-A18E2B960572}" presName="linear" presStyleCnt="0">
        <dgm:presLayoutVars>
          <dgm:dir/>
          <dgm:animLvl val="lvl"/>
          <dgm:resizeHandles val="exact"/>
        </dgm:presLayoutVars>
      </dgm:prSet>
      <dgm:spPr/>
    </dgm:pt>
    <dgm:pt modelId="{8CCF58D8-429C-48DB-A2A7-C35396251B01}" type="pres">
      <dgm:prSet presAssocID="{99DA1F06-7664-42B7-B3BF-7E6943CF6D2B}" presName="parentLin" presStyleCnt="0"/>
      <dgm:spPr/>
    </dgm:pt>
    <dgm:pt modelId="{12C5ACB1-3C4D-48E7-B450-17ACBF25A2CB}" type="pres">
      <dgm:prSet presAssocID="{99DA1F06-7664-42B7-B3BF-7E6943CF6D2B}" presName="parentLeftMargin" presStyleLbl="node1" presStyleIdx="0" presStyleCnt="4"/>
      <dgm:spPr/>
    </dgm:pt>
    <dgm:pt modelId="{C735424A-C065-4DFC-BF7B-C92351AE1088}" type="pres">
      <dgm:prSet presAssocID="{99DA1F06-7664-42B7-B3BF-7E6943CF6D2B}" presName="parentText" presStyleLbl="node1" presStyleIdx="0" presStyleCnt="4">
        <dgm:presLayoutVars>
          <dgm:chMax val="0"/>
          <dgm:bulletEnabled val="1"/>
        </dgm:presLayoutVars>
      </dgm:prSet>
      <dgm:spPr/>
    </dgm:pt>
    <dgm:pt modelId="{0D45979A-9D12-4BD7-9E93-EE83F8A082A9}" type="pres">
      <dgm:prSet presAssocID="{99DA1F06-7664-42B7-B3BF-7E6943CF6D2B}" presName="negativeSpace" presStyleCnt="0"/>
      <dgm:spPr/>
    </dgm:pt>
    <dgm:pt modelId="{D85BC360-A5AF-42CA-A5A2-A543ACFDF2DB}" type="pres">
      <dgm:prSet presAssocID="{99DA1F06-7664-42B7-B3BF-7E6943CF6D2B}" presName="childText" presStyleLbl="conFgAcc1" presStyleIdx="0" presStyleCnt="4">
        <dgm:presLayoutVars>
          <dgm:bulletEnabled val="1"/>
        </dgm:presLayoutVars>
      </dgm:prSet>
      <dgm:spPr/>
    </dgm:pt>
    <dgm:pt modelId="{E690095C-17C1-45F3-960C-A0A27B70A9FA}" type="pres">
      <dgm:prSet presAssocID="{E962AD2B-BC09-4CF8-B2B7-E9425ABCF68B}" presName="spaceBetweenRectangles" presStyleCnt="0"/>
      <dgm:spPr/>
    </dgm:pt>
    <dgm:pt modelId="{DC0908B0-FE12-4E27-8AAB-45295089F301}" type="pres">
      <dgm:prSet presAssocID="{CFC95C49-5E37-4EE2-95DA-896829F9F715}" presName="parentLin" presStyleCnt="0"/>
      <dgm:spPr/>
    </dgm:pt>
    <dgm:pt modelId="{A462497A-17DB-46A5-868F-A9BD59B289EA}" type="pres">
      <dgm:prSet presAssocID="{CFC95C49-5E37-4EE2-95DA-896829F9F715}" presName="parentLeftMargin" presStyleLbl="node1" presStyleIdx="0" presStyleCnt="4"/>
      <dgm:spPr/>
    </dgm:pt>
    <dgm:pt modelId="{50D97E85-C64A-485C-933E-14C3E5C5A5E4}" type="pres">
      <dgm:prSet presAssocID="{CFC95C49-5E37-4EE2-95DA-896829F9F715}" presName="parentText" presStyleLbl="node1" presStyleIdx="1" presStyleCnt="4" custLinFactNeighborX="-2886" custLinFactNeighborY="-12475">
        <dgm:presLayoutVars>
          <dgm:chMax val="0"/>
          <dgm:bulletEnabled val="1"/>
        </dgm:presLayoutVars>
      </dgm:prSet>
      <dgm:spPr/>
    </dgm:pt>
    <dgm:pt modelId="{4B4D0C72-9329-469E-A6E7-DEFB8DC92367}" type="pres">
      <dgm:prSet presAssocID="{CFC95C49-5E37-4EE2-95DA-896829F9F715}" presName="negativeSpace" presStyleCnt="0"/>
      <dgm:spPr/>
    </dgm:pt>
    <dgm:pt modelId="{CD9593CF-D482-4C5D-BC4F-B59F7C0BB95E}" type="pres">
      <dgm:prSet presAssocID="{CFC95C49-5E37-4EE2-95DA-896829F9F715}" presName="childText" presStyleLbl="conFgAcc1" presStyleIdx="1" presStyleCnt="4">
        <dgm:presLayoutVars>
          <dgm:bulletEnabled val="1"/>
        </dgm:presLayoutVars>
      </dgm:prSet>
      <dgm:spPr/>
    </dgm:pt>
    <dgm:pt modelId="{68A9E799-A9E1-40E7-AF55-D05FA20DB3CA}" type="pres">
      <dgm:prSet presAssocID="{B99DC63F-06AD-4242-A254-8A4683E58E2E}" presName="spaceBetweenRectangles" presStyleCnt="0"/>
      <dgm:spPr/>
    </dgm:pt>
    <dgm:pt modelId="{3A2FEEFC-DC16-404C-804C-B8745E4599D2}" type="pres">
      <dgm:prSet presAssocID="{7FF2BC76-15B1-46E5-B793-1449A4F88DE1}" presName="parentLin" presStyleCnt="0"/>
      <dgm:spPr/>
    </dgm:pt>
    <dgm:pt modelId="{300F33D0-6CE1-4805-B129-06D5B73BC21A}" type="pres">
      <dgm:prSet presAssocID="{7FF2BC76-15B1-46E5-B793-1449A4F88DE1}" presName="parentLeftMargin" presStyleLbl="node1" presStyleIdx="1" presStyleCnt="4"/>
      <dgm:spPr/>
    </dgm:pt>
    <dgm:pt modelId="{F994FA29-7545-44F4-9A7E-E6B94AA0265A}" type="pres">
      <dgm:prSet presAssocID="{7FF2BC76-15B1-46E5-B793-1449A4F88DE1}" presName="parentText" presStyleLbl="node1" presStyleIdx="2" presStyleCnt="4">
        <dgm:presLayoutVars>
          <dgm:chMax val="0"/>
          <dgm:bulletEnabled val="1"/>
        </dgm:presLayoutVars>
      </dgm:prSet>
      <dgm:spPr/>
    </dgm:pt>
    <dgm:pt modelId="{C5CCFFD9-E7BA-462C-A2DE-59F98DED5465}" type="pres">
      <dgm:prSet presAssocID="{7FF2BC76-15B1-46E5-B793-1449A4F88DE1}" presName="negativeSpace" presStyleCnt="0"/>
      <dgm:spPr/>
    </dgm:pt>
    <dgm:pt modelId="{2D1E3BB0-E429-42BB-AF21-A931C868F84A}" type="pres">
      <dgm:prSet presAssocID="{7FF2BC76-15B1-46E5-B793-1449A4F88DE1}" presName="childText" presStyleLbl="conFgAcc1" presStyleIdx="2" presStyleCnt="4">
        <dgm:presLayoutVars>
          <dgm:bulletEnabled val="1"/>
        </dgm:presLayoutVars>
      </dgm:prSet>
      <dgm:spPr/>
    </dgm:pt>
    <dgm:pt modelId="{707627E3-7166-409A-93BF-1883368D5EA4}" type="pres">
      <dgm:prSet presAssocID="{B58905CA-7292-40A0-B73F-CC310F15993A}" presName="spaceBetweenRectangles" presStyleCnt="0"/>
      <dgm:spPr/>
    </dgm:pt>
    <dgm:pt modelId="{81449337-E341-4849-AC41-0B5B03352445}" type="pres">
      <dgm:prSet presAssocID="{3EDB9789-1AA7-4EBC-878A-EE3182E105BA}" presName="parentLin" presStyleCnt="0"/>
      <dgm:spPr/>
    </dgm:pt>
    <dgm:pt modelId="{551B2E59-6562-436E-898E-01413C664FA5}" type="pres">
      <dgm:prSet presAssocID="{3EDB9789-1AA7-4EBC-878A-EE3182E105BA}" presName="parentLeftMargin" presStyleLbl="node1" presStyleIdx="2" presStyleCnt="4"/>
      <dgm:spPr/>
    </dgm:pt>
    <dgm:pt modelId="{892993FA-B6AD-4B1D-9B75-422F06409671}" type="pres">
      <dgm:prSet presAssocID="{3EDB9789-1AA7-4EBC-878A-EE3182E105BA}" presName="parentText" presStyleLbl="node1" presStyleIdx="3" presStyleCnt="4">
        <dgm:presLayoutVars>
          <dgm:chMax val="0"/>
          <dgm:bulletEnabled val="1"/>
        </dgm:presLayoutVars>
      </dgm:prSet>
      <dgm:spPr/>
    </dgm:pt>
    <dgm:pt modelId="{F8070D0E-0741-4D84-B855-E856F6185EC5}" type="pres">
      <dgm:prSet presAssocID="{3EDB9789-1AA7-4EBC-878A-EE3182E105BA}" presName="negativeSpace" presStyleCnt="0"/>
      <dgm:spPr/>
    </dgm:pt>
    <dgm:pt modelId="{394CDC0D-2692-46C5-94DD-C37E08CBD4D0}" type="pres">
      <dgm:prSet presAssocID="{3EDB9789-1AA7-4EBC-878A-EE3182E105BA}" presName="childText" presStyleLbl="conFgAcc1" presStyleIdx="3" presStyleCnt="4">
        <dgm:presLayoutVars>
          <dgm:bulletEnabled val="1"/>
        </dgm:presLayoutVars>
      </dgm:prSet>
      <dgm:spPr/>
    </dgm:pt>
  </dgm:ptLst>
  <dgm:cxnLst>
    <dgm:cxn modelId="{0B39150A-35F7-4173-999E-630FA35F47F1}" srcId="{99DA1F06-7664-42B7-B3BF-7E6943CF6D2B}" destId="{16DC72B3-2BDA-4FE1-80A7-C164005CC46D}" srcOrd="0" destOrd="0" parTransId="{3F5A46E8-5E86-4B3F-BB5D-F7A66A5A40F2}" sibTransId="{C51112AE-0010-4BF7-8072-CEAE07088B49}"/>
    <dgm:cxn modelId="{D9111F0A-B318-4150-A04A-548A26645607}" type="presOf" srcId="{CFC95C49-5E37-4EE2-95DA-896829F9F715}" destId="{50D97E85-C64A-485C-933E-14C3E5C5A5E4}" srcOrd="1" destOrd="0" presId="urn:microsoft.com/office/officeart/2005/8/layout/list1"/>
    <dgm:cxn modelId="{4776A00E-FAEB-4861-BA05-F588BEE49F33}" type="presOf" srcId="{F8B4D544-2A7E-461E-8792-493171EB5CC2}" destId="{CD9593CF-D482-4C5D-BC4F-B59F7C0BB95E}" srcOrd="0" destOrd="0" presId="urn:microsoft.com/office/officeart/2005/8/layout/list1"/>
    <dgm:cxn modelId="{D295E115-5A06-49A4-ACAF-62341A41665B}" type="presOf" srcId="{7FF2BC76-15B1-46E5-B793-1449A4F88DE1}" destId="{F994FA29-7545-44F4-9A7E-E6B94AA0265A}" srcOrd="1" destOrd="0" presId="urn:microsoft.com/office/officeart/2005/8/layout/list1"/>
    <dgm:cxn modelId="{7D3EB519-433C-49FB-85C5-3FE1A73F2641}" srcId="{3EDB9789-1AA7-4EBC-878A-EE3182E105BA}" destId="{2AB1A0E6-A769-4338-9A1C-56669A8A2CB9}" srcOrd="0" destOrd="0" parTransId="{C8C5D5B3-0F80-46B8-A72F-D5860ADCA81E}" sibTransId="{64EB6DE2-89E4-40FC-94DB-7EC6406DADFD}"/>
    <dgm:cxn modelId="{6269C61A-FFA6-4DB9-97FA-6045F68117AE}" type="presOf" srcId="{7B99328B-5ECB-4E7A-934C-B3C05CDB18A9}" destId="{2D1E3BB0-E429-42BB-AF21-A931C868F84A}" srcOrd="0" destOrd="0" presId="urn:microsoft.com/office/officeart/2005/8/layout/list1"/>
    <dgm:cxn modelId="{6C76C428-5E48-4B93-919F-1D0FED67F45D}" type="presOf" srcId="{2AB1A0E6-A769-4338-9A1C-56669A8A2CB9}" destId="{394CDC0D-2692-46C5-94DD-C37E08CBD4D0}" srcOrd="0" destOrd="0" presId="urn:microsoft.com/office/officeart/2005/8/layout/list1"/>
    <dgm:cxn modelId="{6469502B-9BA8-4CFD-B8E9-0A125147B2B4}" type="presOf" srcId="{99DA1F06-7664-42B7-B3BF-7E6943CF6D2B}" destId="{C735424A-C065-4DFC-BF7B-C92351AE1088}" srcOrd="1" destOrd="0" presId="urn:microsoft.com/office/officeart/2005/8/layout/list1"/>
    <dgm:cxn modelId="{3C26553F-BF92-4EC0-ADE9-D68B6E72BBC1}" srcId="{CFC95C49-5E37-4EE2-95DA-896829F9F715}" destId="{5D4A0BDE-FD00-4AAE-B455-A708966B6B30}" srcOrd="1" destOrd="0" parTransId="{9AF8CEBA-F536-4AC8-A448-018F8EB49591}" sibTransId="{F392D654-ECD1-4C2B-B42A-47E79E965454}"/>
    <dgm:cxn modelId="{DAECF666-FAD6-43F8-BC3C-8703D4919628}" type="presOf" srcId="{5D4A0BDE-FD00-4AAE-B455-A708966B6B30}" destId="{CD9593CF-D482-4C5D-BC4F-B59F7C0BB95E}" srcOrd="0" destOrd="1" presId="urn:microsoft.com/office/officeart/2005/8/layout/list1"/>
    <dgm:cxn modelId="{21DA3049-F070-483A-B40B-614FD0CAD82C}" srcId="{CFC95C49-5E37-4EE2-95DA-896829F9F715}" destId="{F8B4D544-2A7E-461E-8792-493171EB5CC2}" srcOrd="0" destOrd="0" parTransId="{3928A4CB-5325-47D6-AF94-0CF3A1468B4E}" sibTransId="{02132CD1-661E-42FD-8F76-6FBE79396E2F}"/>
    <dgm:cxn modelId="{415E0D71-4401-4F36-8D54-FFE0B13886D5}" srcId="{9F2AD781-36AA-46A9-8FB9-A18E2B960572}" destId="{99DA1F06-7664-42B7-B3BF-7E6943CF6D2B}" srcOrd="0" destOrd="0" parTransId="{4FC47731-72BD-4EAF-B11D-BBE267E67F37}" sibTransId="{E962AD2B-BC09-4CF8-B2B7-E9425ABCF68B}"/>
    <dgm:cxn modelId="{A787E553-009E-412A-AF77-5084B72F1AB6}" type="presOf" srcId="{E79B3DB5-2690-4193-89B4-FAF9ED225809}" destId="{CD9593CF-D482-4C5D-BC4F-B59F7C0BB95E}" srcOrd="0" destOrd="2" presId="urn:microsoft.com/office/officeart/2005/8/layout/list1"/>
    <dgm:cxn modelId="{FFD1FE8A-079F-47A6-9646-37E276CB5BFE}" srcId="{7FF2BC76-15B1-46E5-B793-1449A4F88DE1}" destId="{3590FA58-2C18-4BB1-BA3B-21585C1274AF}" srcOrd="1" destOrd="0" parTransId="{E0FC9D3B-5809-4243-9A00-ED4B6FBC38B9}" sibTransId="{E878C829-E98C-4D77-A989-878328D27033}"/>
    <dgm:cxn modelId="{3532C990-9B32-4F3A-BB33-2578F9A52D3E}" srcId="{9F2AD781-36AA-46A9-8FB9-A18E2B960572}" destId="{7FF2BC76-15B1-46E5-B793-1449A4F88DE1}" srcOrd="2" destOrd="0" parTransId="{C21FB332-1FA2-4609-9278-4B9E98436F32}" sibTransId="{B58905CA-7292-40A0-B73F-CC310F15993A}"/>
    <dgm:cxn modelId="{7876D892-8624-47E1-B407-23A6871F493B}" srcId="{9F2AD781-36AA-46A9-8FB9-A18E2B960572}" destId="{CFC95C49-5E37-4EE2-95DA-896829F9F715}" srcOrd="1" destOrd="0" parTransId="{6781B0D6-7431-479E-B663-72DB0DCAE2EE}" sibTransId="{B99DC63F-06AD-4242-A254-8A4683E58E2E}"/>
    <dgm:cxn modelId="{4B469B94-3D0A-44DC-93E1-E7F26B9A9195}" type="presOf" srcId="{3EDB9789-1AA7-4EBC-878A-EE3182E105BA}" destId="{551B2E59-6562-436E-898E-01413C664FA5}" srcOrd="0" destOrd="0" presId="urn:microsoft.com/office/officeart/2005/8/layout/list1"/>
    <dgm:cxn modelId="{98CD19C8-C1C2-4628-92CA-DB30683DE44D}" type="presOf" srcId="{3EDB9789-1AA7-4EBC-878A-EE3182E105BA}" destId="{892993FA-B6AD-4B1D-9B75-422F06409671}" srcOrd="1" destOrd="0" presId="urn:microsoft.com/office/officeart/2005/8/layout/list1"/>
    <dgm:cxn modelId="{5C2841C8-608A-40AE-A159-4041C7BE3DCB}" type="presOf" srcId="{3590FA58-2C18-4BB1-BA3B-21585C1274AF}" destId="{2D1E3BB0-E429-42BB-AF21-A931C868F84A}" srcOrd="0" destOrd="1" presId="urn:microsoft.com/office/officeart/2005/8/layout/list1"/>
    <dgm:cxn modelId="{EE06E4C8-BFEA-4115-96F8-D7FD2FED7DFA}" srcId="{9F2AD781-36AA-46A9-8FB9-A18E2B960572}" destId="{3EDB9789-1AA7-4EBC-878A-EE3182E105BA}" srcOrd="3" destOrd="0" parTransId="{8CBF4F04-80D0-4D36-952D-B7D9B6FE721B}" sibTransId="{1B74052D-AB2C-4681-894F-0BFDB59917A9}"/>
    <dgm:cxn modelId="{DE2391C9-73E0-4DA7-B736-DC0A51504CBD}" type="presOf" srcId="{16DC72B3-2BDA-4FE1-80A7-C164005CC46D}" destId="{D85BC360-A5AF-42CA-A5A2-A543ACFDF2DB}" srcOrd="0" destOrd="0" presId="urn:microsoft.com/office/officeart/2005/8/layout/list1"/>
    <dgm:cxn modelId="{844B57D1-C030-48EA-909C-FC7B516D3F33}" srcId="{7FF2BC76-15B1-46E5-B793-1449A4F88DE1}" destId="{7B99328B-5ECB-4E7A-934C-B3C05CDB18A9}" srcOrd="0" destOrd="0" parTransId="{FD0D54E4-0A55-4571-8DAC-B4CBF69975A4}" sibTransId="{ABB00E63-71CC-4902-893A-F011967609BC}"/>
    <dgm:cxn modelId="{42EDBDD3-BEB6-46DC-8AFA-031DB3E963F4}" srcId="{CFC95C49-5E37-4EE2-95DA-896829F9F715}" destId="{E79B3DB5-2690-4193-89B4-FAF9ED225809}" srcOrd="2" destOrd="0" parTransId="{044D4029-970F-4894-A269-E1974BF0E3DC}" sibTransId="{CB1C38CA-1D63-4CA6-AF26-DE0E5CF85CB8}"/>
    <dgm:cxn modelId="{D41A0AD6-111A-479D-A8A3-1BF3742923C3}" type="presOf" srcId="{7FF2BC76-15B1-46E5-B793-1449A4F88DE1}" destId="{300F33D0-6CE1-4805-B129-06D5B73BC21A}" srcOrd="0" destOrd="0" presId="urn:microsoft.com/office/officeart/2005/8/layout/list1"/>
    <dgm:cxn modelId="{65287FF0-555E-40C8-841D-88B77689E3AC}" type="presOf" srcId="{99DA1F06-7664-42B7-B3BF-7E6943CF6D2B}" destId="{12C5ACB1-3C4D-48E7-B450-17ACBF25A2CB}" srcOrd="0" destOrd="0" presId="urn:microsoft.com/office/officeart/2005/8/layout/list1"/>
    <dgm:cxn modelId="{E74D3AFC-CAEE-48F1-8E8F-EA5B4F42E5DB}" type="presOf" srcId="{CFC95C49-5E37-4EE2-95DA-896829F9F715}" destId="{A462497A-17DB-46A5-868F-A9BD59B289EA}" srcOrd="0" destOrd="0" presId="urn:microsoft.com/office/officeart/2005/8/layout/list1"/>
    <dgm:cxn modelId="{AD822AFF-16D6-49AD-9311-22BF11CCA1C3}" type="presOf" srcId="{9F2AD781-36AA-46A9-8FB9-A18E2B960572}" destId="{7C375BEB-7096-4748-BEB5-E873323CB050}" srcOrd="0" destOrd="0" presId="urn:microsoft.com/office/officeart/2005/8/layout/list1"/>
    <dgm:cxn modelId="{E1C37B0B-96EE-4344-AC5D-E3A2DC8E2DE0}" type="presParOf" srcId="{7C375BEB-7096-4748-BEB5-E873323CB050}" destId="{8CCF58D8-429C-48DB-A2A7-C35396251B01}" srcOrd="0" destOrd="0" presId="urn:microsoft.com/office/officeart/2005/8/layout/list1"/>
    <dgm:cxn modelId="{45DC27AC-E291-4674-AEC3-97163882267E}" type="presParOf" srcId="{8CCF58D8-429C-48DB-A2A7-C35396251B01}" destId="{12C5ACB1-3C4D-48E7-B450-17ACBF25A2CB}" srcOrd="0" destOrd="0" presId="urn:microsoft.com/office/officeart/2005/8/layout/list1"/>
    <dgm:cxn modelId="{71DBD15C-1BB6-4504-A81B-56A0CA5D7DA0}" type="presParOf" srcId="{8CCF58D8-429C-48DB-A2A7-C35396251B01}" destId="{C735424A-C065-4DFC-BF7B-C92351AE1088}" srcOrd="1" destOrd="0" presId="urn:microsoft.com/office/officeart/2005/8/layout/list1"/>
    <dgm:cxn modelId="{A5DA702B-5D62-41D9-807E-C8DC1725A5EF}" type="presParOf" srcId="{7C375BEB-7096-4748-BEB5-E873323CB050}" destId="{0D45979A-9D12-4BD7-9E93-EE83F8A082A9}" srcOrd="1" destOrd="0" presId="urn:microsoft.com/office/officeart/2005/8/layout/list1"/>
    <dgm:cxn modelId="{E4B076D1-7A95-4C86-85A3-8D24B3E5E140}" type="presParOf" srcId="{7C375BEB-7096-4748-BEB5-E873323CB050}" destId="{D85BC360-A5AF-42CA-A5A2-A543ACFDF2DB}" srcOrd="2" destOrd="0" presId="urn:microsoft.com/office/officeart/2005/8/layout/list1"/>
    <dgm:cxn modelId="{91E0E1B8-6DBD-427C-A3A6-F9448EAF1495}" type="presParOf" srcId="{7C375BEB-7096-4748-BEB5-E873323CB050}" destId="{E690095C-17C1-45F3-960C-A0A27B70A9FA}" srcOrd="3" destOrd="0" presId="urn:microsoft.com/office/officeart/2005/8/layout/list1"/>
    <dgm:cxn modelId="{C5E71DD0-A9E8-444D-89A4-049AD6B1DB41}" type="presParOf" srcId="{7C375BEB-7096-4748-BEB5-E873323CB050}" destId="{DC0908B0-FE12-4E27-8AAB-45295089F301}" srcOrd="4" destOrd="0" presId="urn:microsoft.com/office/officeart/2005/8/layout/list1"/>
    <dgm:cxn modelId="{DA8F2946-3663-4D43-9099-A0CAD75882D5}" type="presParOf" srcId="{DC0908B0-FE12-4E27-8AAB-45295089F301}" destId="{A462497A-17DB-46A5-868F-A9BD59B289EA}" srcOrd="0" destOrd="0" presId="urn:microsoft.com/office/officeart/2005/8/layout/list1"/>
    <dgm:cxn modelId="{0A1FD8DC-7EFB-41AF-AC54-15F3DD50F00F}" type="presParOf" srcId="{DC0908B0-FE12-4E27-8AAB-45295089F301}" destId="{50D97E85-C64A-485C-933E-14C3E5C5A5E4}" srcOrd="1" destOrd="0" presId="urn:microsoft.com/office/officeart/2005/8/layout/list1"/>
    <dgm:cxn modelId="{9B2ABFE5-1BAD-41B3-B2F1-F7C7683D8470}" type="presParOf" srcId="{7C375BEB-7096-4748-BEB5-E873323CB050}" destId="{4B4D0C72-9329-469E-A6E7-DEFB8DC92367}" srcOrd="5" destOrd="0" presId="urn:microsoft.com/office/officeart/2005/8/layout/list1"/>
    <dgm:cxn modelId="{703B4AC5-C7E4-4BE1-85BB-BFC8661E4F84}" type="presParOf" srcId="{7C375BEB-7096-4748-BEB5-E873323CB050}" destId="{CD9593CF-D482-4C5D-BC4F-B59F7C0BB95E}" srcOrd="6" destOrd="0" presId="urn:microsoft.com/office/officeart/2005/8/layout/list1"/>
    <dgm:cxn modelId="{D00FF6FD-4B20-441C-8D88-1C55D4FFDCAC}" type="presParOf" srcId="{7C375BEB-7096-4748-BEB5-E873323CB050}" destId="{68A9E799-A9E1-40E7-AF55-D05FA20DB3CA}" srcOrd="7" destOrd="0" presId="urn:microsoft.com/office/officeart/2005/8/layout/list1"/>
    <dgm:cxn modelId="{2F999A0A-FEB1-43C5-BB67-2DA9F2040DA9}" type="presParOf" srcId="{7C375BEB-7096-4748-BEB5-E873323CB050}" destId="{3A2FEEFC-DC16-404C-804C-B8745E4599D2}" srcOrd="8" destOrd="0" presId="urn:microsoft.com/office/officeart/2005/8/layout/list1"/>
    <dgm:cxn modelId="{7F9E6E08-390A-4A4A-BC73-97853CC771EF}" type="presParOf" srcId="{3A2FEEFC-DC16-404C-804C-B8745E4599D2}" destId="{300F33D0-6CE1-4805-B129-06D5B73BC21A}" srcOrd="0" destOrd="0" presId="urn:microsoft.com/office/officeart/2005/8/layout/list1"/>
    <dgm:cxn modelId="{4BD5F689-1A68-4AB4-B703-7CCCFABAD015}" type="presParOf" srcId="{3A2FEEFC-DC16-404C-804C-B8745E4599D2}" destId="{F994FA29-7545-44F4-9A7E-E6B94AA0265A}" srcOrd="1" destOrd="0" presId="urn:microsoft.com/office/officeart/2005/8/layout/list1"/>
    <dgm:cxn modelId="{752085E1-AEA2-4F4F-80B7-D586C596BE0A}" type="presParOf" srcId="{7C375BEB-7096-4748-BEB5-E873323CB050}" destId="{C5CCFFD9-E7BA-462C-A2DE-59F98DED5465}" srcOrd="9" destOrd="0" presId="urn:microsoft.com/office/officeart/2005/8/layout/list1"/>
    <dgm:cxn modelId="{BDD3D55E-963A-4B2A-9747-676D7A104D82}" type="presParOf" srcId="{7C375BEB-7096-4748-BEB5-E873323CB050}" destId="{2D1E3BB0-E429-42BB-AF21-A931C868F84A}" srcOrd="10" destOrd="0" presId="urn:microsoft.com/office/officeart/2005/8/layout/list1"/>
    <dgm:cxn modelId="{0FFCB08F-B2D3-4BA3-A851-C853B63C5DBB}" type="presParOf" srcId="{7C375BEB-7096-4748-BEB5-E873323CB050}" destId="{707627E3-7166-409A-93BF-1883368D5EA4}" srcOrd="11" destOrd="0" presId="urn:microsoft.com/office/officeart/2005/8/layout/list1"/>
    <dgm:cxn modelId="{D5A027E7-6847-4510-BFA4-4399F03009C0}" type="presParOf" srcId="{7C375BEB-7096-4748-BEB5-E873323CB050}" destId="{81449337-E341-4849-AC41-0B5B03352445}" srcOrd="12" destOrd="0" presId="urn:microsoft.com/office/officeart/2005/8/layout/list1"/>
    <dgm:cxn modelId="{91F8AC09-C409-4B01-80EC-3F7C75BE1D3B}" type="presParOf" srcId="{81449337-E341-4849-AC41-0B5B03352445}" destId="{551B2E59-6562-436E-898E-01413C664FA5}" srcOrd="0" destOrd="0" presId="urn:microsoft.com/office/officeart/2005/8/layout/list1"/>
    <dgm:cxn modelId="{71147674-E2D4-4918-81DE-5667BA2922C7}" type="presParOf" srcId="{81449337-E341-4849-AC41-0B5B03352445}" destId="{892993FA-B6AD-4B1D-9B75-422F06409671}" srcOrd="1" destOrd="0" presId="urn:microsoft.com/office/officeart/2005/8/layout/list1"/>
    <dgm:cxn modelId="{694F9FE6-40B4-40AA-AFFE-C6A6927EFDA7}" type="presParOf" srcId="{7C375BEB-7096-4748-BEB5-E873323CB050}" destId="{F8070D0E-0741-4D84-B855-E856F6185EC5}" srcOrd="13" destOrd="0" presId="urn:microsoft.com/office/officeart/2005/8/layout/list1"/>
    <dgm:cxn modelId="{26FB81DB-C08A-4E6D-B4A8-421A98085D95}" type="presParOf" srcId="{7C375BEB-7096-4748-BEB5-E873323CB050}" destId="{394CDC0D-2692-46C5-94DD-C37E08CBD4D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3616D49-BFC5-4D34-90B8-395C70551572}"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F1BEA11E-5132-414F-B4E5-6B62B161966B}">
      <dgm:prSet/>
      <dgm:spPr/>
      <dgm:t>
        <a:bodyPr/>
        <a:lstStyle/>
        <a:p>
          <a:r>
            <a:rPr lang="en-US" dirty="0"/>
            <a:t>The project allowed me to create curriculum material for the Flight and Space class at </a:t>
          </a:r>
          <a:r>
            <a:rPr lang="en-US" dirty="0" err="1"/>
            <a:t>Tyee</a:t>
          </a:r>
          <a:r>
            <a:rPr lang="en-US" dirty="0"/>
            <a:t> Middle School.</a:t>
          </a:r>
        </a:p>
      </dgm:t>
    </dgm:pt>
    <dgm:pt modelId="{03092ABF-B14F-49EB-B557-F338FA19ECD9}" type="parTrans" cxnId="{A5196169-DDE5-4E7B-B2F1-FBE08D6B7CFB}">
      <dgm:prSet/>
      <dgm:spPr/>
      <dgm:t>
        <a:bodyPr/>
        <a:lstStyle/>
        <a:p>
          <a:endParaRPr lang="en-US"/>
        </a:p>
      </dgm:t>
    </dgm:pt>
    <dgm:pt modelId="{538D9CD4-6323-4FAF-B88D-E8B5AA43B83C}" type="sibTrans" cxnId="{A5196169-DDE5-4E7B-B2F1-FBE08D6B7CFB}">
      <dgm:prSet/>
      <dgm:spPr/>
      <dgm:t>
        <a:bodyPr/>
        <a:lstStyle/>
        <a:p>
          <a:endParaRPr lang="en-US"/>
        </a:p>
      </dgm:t>
    </dgm:pt>
    <dgm:pt modelId="{7140F33C-EF04-4DF6-9B96-9EB4268BCC03}">
      <dgm:prSet/>
      <dgm:spPr/>
      <dgm:t>
        <a:bodyPr/>
        <a:lstStyle/>
        <a:p>
          <a:r>
            <a:rPr lang="en-US" dirty="0"/>
            <a:t>I was able to obtain survey data from 15 middle school students on their thoughts on the video lesson.</a:t>
          </a:r>
        </a:p>
      </dgm:t>
    </dgm:pt>
    <dgm:pt modelId="{3B1F52CA-FA1D-496F-8908-FFEA16804A49}" type="parTrans" cxnId="{AFBAB821-B615-4DD0-B35F-1901AA74DA8A}">
      <dgm:prSet/>
      <dgm:spPr/>
      <dgm:t>
        <a:bodyPr/>
        <a:lstStyle/>
        <a:p>
          <a:endParaRPr lang="en-US"/>
        </a:p>
      </dgm:t>
    </dgm:pt>
    <dgm:pt modelId="{DCA267BF-5EC1-45EF-8D23-FA8BFF586C6A}" type="sibTrans" cxnId="{AFBAB821-B615-4DD0-B35F-1901AA74DA8A}">
      <dgm:prSet/>
      <dgm:spPr/>
      <dgm:t>
        <a:bodyPr/>
        <a:lstStyle/>
        <a:p>
          <a:endParaRPr lang="en-US"/>
        </a:p>
      </dgm:t>
    </dgm:pt>
    <dgm:pt modelId="{90D47532-B89E-4979-80AA-07253F879668}">
      <dgm:prSet/>
      <dgm:spPr/>
      <dgm:t>
        <a:bodyPr/>
        <a:lstStyle/>
        <a:p>
          <a:r>
            <a:rPr lang="en-US"/>
            <a:t>My video helped students understand the Tyee Flight Controller better and created another resource my mentor can use in his class.</a:t>
          </a:r>
        </a:p>
      </dgm:t>
    </dgm:pt>
    <dgm:pt modelId="{A26D50B0-1DE2-40B6-B63F-A4100468ED56}" type="parTrans" cxnId="{0C9CF2FE-2D45-49C6-84E7-F1D4B0898353}">
      <dgm:prSet/>
      <dgm:spPr/>
      <dgm:t>
        <a:bodyPr/>
        <a:lstStyle/>
        <a:p>
          <a:endParaRPr lang="en-US"/>
        </a:p>
      </dgm:t>
    </dgm:pt>
    <dgm:pt modelId="{60612968-7637-4893-AE25-15C8AE93D0B1}" type="sibTrans" cxnId="{0C9CF2FE-2D45-49C6-84E7-F1D4B0898353}">
      <dgm:prSet/>
      <dgm:spPr/>
      <dgm:t>
        <a:bodyPr/>
        <a:lstStyle/>
        <a:p>
          <a:endParaRPr lang="en-US"/>
        </a:p>
      </dgm:t>
    </dgm:pt>
    <dgm:pt modelId="{83EABEE4-986F-4AF2-8D25-EE8E77D588A2}" type="pres">
      <dgm:prSet presAssocID="{83616D49-BFC5-4D34-90B8-395C70551572}" presName="linear" presStyleCnt="0">
        <dgm:presLayoutVars>
          <dgm:animLvl val="lvl"/>
          <dgm:resizeHandles val="exact"/>
        </dgm:presLayoutVars>
      </dgm:prSet>
      <dgm:spPr/>
    </dgm:pt>
    <dgm:pt modelId="{0ABF8D34-B8F9-404C-B6ED-1B0CF63E0A23}" type="pres">
      <dgm:prSet presAssocID="{F1BEA11E-5132-414F-B4E5-6B62B161966B}" presName="parentText" presStyleLbl="node1" presStyleIdx="0" presStyleCnt="3">
        <dgm:presLayoutVars>
          <dgm:chMax val="0"/>
          <dgm:bulletEnabled val="1"/>
        </dgm:presLayoutVars>
      </dgm:prSet>
      <dgm:spPr/>
    </dgm:pt>
    <dgm:pt modelId="{6B91E1FE-F260-4B1E-8A69-149E7D1F8449}" type="pres">
      <dgm:prSet presAssocID="{538D9CD4-6323-4FAF-B88D-E8B5AA43B83C}" presName="spacer" presStyleCnt="0"/>
      <dgm:spPr/>
    </dgm:pt>
    <dgm:pt modelId="{252A40A3-53A7-4C01-96A8-51654380BB02}" type="pres">
      <dgm:prSet presAssocID="{7140F33C-EF04-4DF6-9B96-9EB4268BCC03}" presName="parentText" presStyleLbl="node1" presStyleIdx="1" presStyleCnt="3">
        <dgm:presLayoutVars>
          <dgm:chMax val="0"/>
          <dgm:bulletEnabled val="1"/>
        </dgm:presLayoutVars>
      </dgm:prSet>
      <dgm:spPr/>
    </dgm:pt>
    <dgm:pt modelId="{DD5692FC-8B29-44C6-98D7-AED96F6CE693}" type="pres">
      <dgm:prSet presAssocID="{DCA267BF-5EC1-45EF-8D23-FA8BFF586C6A}" presName="spacer" presStyleCnt="0"/>
      <dgm:spPr/>
    </dgm:pt>
    <dgm:pt modelId="{A3DE3A6A-2037-4172-9744-12C69267E5A9}" type="pres">
      <dgm:prSet presAssocID="{90D47532-B89E-4979-80AA-07253F879668}" presName="parentText" presStyleLbl="node1" presStyleIdx="2" presStyleCnt="3">
        <dgm:presLayoutVars>
          <dgm:chMax val="0"/>
          <dgm:bulletEnabled val="1"/>
        </dgm:presLayoutVars>
      </dgm:prSet>
      <dgm:spPr/>
    </dgm:pt>
  </dgm:ptLst>
  <dgm:cxnLst>
    <dgm:cxn modelId="{AFBAB821-B615-4DD0-B35F-1901AA74DA8A}" srcId="{83616D49-BFC5-4D34-90B8-395C70551572}" destId="{7140F33C-EF04-4DF6-9B96-9EB4268BCC03}" srcOrd="1" destOrd="0" parTransId="{3B1F52CA-FA1D-496F-8908-FFEA16804A49}" sibTransId="{DCA267BF-5EC1-45EF-8D23-FA8BFF586C6A}"/>
    <dgm:cxn modelId="{0D22F73C-E947-4522-A2C6-DDCD77100066}" type="presOf" srcId="{7140F33C-EF04-4DF6-9B96-9EB4268BCC03}" destId="{252A40A3-53A7-4C01-96A8-51654380BB02}" srcOrd="0" destOrd="0" presId="urn:microsoft.com/office/officeart/2005/8/layout/vList2"/>
    <dgm:cxn modelId="{A5196169-DDE5-4E7B-B2F1-FBE08D6B7CFB}" srcId="{83616D49-BFC5-4D34-90B8-395C70551572}" destId="{F1BEA11E-5132-414F-B4E5-6B62B161966B}" srcOrd="0" destOrd="0" parTransId="{03092ABF-B14F-49EB-B557-F338FA19ECD9}" sibTransId="{538D9CD4-6323-4FAF-B88D-E8B5AA43B83C}"/>
    <dgm:cxn modelId="{C5446454-14F4-4E23-8055-A67908082B9E}" type="presOf" srcId="{83616D49-BFC5-4D34-90B8-395C70551572}" destId="{83EABEE4-986F-4AF2-8D25-EE8E77D588A2}" srcOrd="0" destOrd="0" presId="urn:microsoft.com/office/officeart/2005/8/layout/vList2"/>
    <dgm:cxn modelId="{3C9118A3-3F0D-4F32-A939-951CC76777B2}" type="presOf" srcId="{F1BEA11E-5132-414F-B4E5-6B62B161966B}" destId="{0ABF8D34-B8F9-404C-B6ED-1B0CF63E0A23}" srcOrd="0" destOrd="0" presId="urn:microsoft.com/office/officeart/2005/8/layout/vList2"/>
    <dgm:cxn modelId="{90A62CDC-4E11-4965-BC28-72EC880D36AE}" type="presOf" srcId="{90D47532-B89E-4979-80AA-07253F879668}" destId="{A3DE3A6A-2037-4172-9744-12C69267E5A9}" srcOrd="0" destOrd="0" presId="urn:microsoft.com/office/officeart/2005/8/layout/vList2"/>
    <dgm:cxn modelId="{0C9CF2FE-2D45-49C6-84E7-F1D4B0898353}" srcId="{83616D49-BFC5-4D34-90B8-395C70551572}" destId="{90D47532-B89E-4979-80AA-07253F879668}" srcOrd="2" destOrd="0" parTransId="{A26D50B0-1DE2-40B6-B63F-A4100468ED56}" sibTransId="{60612968-7637-4893-AE25-15C8AE93D0B1}"/>
    <dgm:cxn modelId="{1377D2EB-B03C-4152-95A9-ADF3F4236816}" type="presParOf" srcId="{83EABEE4-986F-4AF2-8D25-EE8E77D588A2}" destId="{0ABF8D34-B8F9-404C-B6ED-1B0CF63E0A23}" srcOrd="0" destOrd="0" presId="urn:microsoft.com/office/officeart/2005/8/layout/vList2"/>
    <dgm:cxn modelId="{CDE08AF0-3F48-4223-BA29-7B97DDC3F560}" type="presParOf" srcId="{83EABEE4-986F-4AF2-8D25-EE8E77D588A2}" destId="{6B91E1FE-F260-4B1E-8A69-149E7D1F8449}" srcOrd="1" destOrd="0" presId="urn:microsoft.com/office/officeart/2005/8/layout/vList2"/>
    <dgm:cxn modelId="{EFA1C266-AFEC-412B-8A46-095C46DC4116}" type="presParOf" srcId="{83EABEE4-986F-4AF2-8D25-EE8E77D588A2}" destId="{252A40A3-53A7-4C01-96A8-51654380BB02}" srcOrd="2" destOrd="0" presId="urn:microsoft.com/office/officeart/2005/8/layout/vList2"/>
    <dgm:cxn modelId="{BEB147BD-C32B-41F5-B40F-94440B5BDD43}" type="presParOf" srcId="{83EABEE4-986F-4AF2-8D25-EE8E77D588A2}" destId="{DD5692FC-8B29-44C6-98D7-AED96F6CE693}" srcOrd="3" destOrd="0" presId="urn:microsoft.com/office/officeart/2005/8/layout/vList2"/>
    <dgm:cxn modelId="{5E880C18-FFEF-41DF-9F46-D62D3010BF90}" type="presParOf" srcId="{83EABEE4-986F-4AF2-8D25-EE8E77D588A2}" destId="{A3DE3A6A-2037-4172-9744-12C69267E5A9}"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24628CE-A62C-46F4-B4E6-DA04F3562614}"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6FE1C10F-22B8-4B60-8D95-75F8A6497AD6}">
      <dgm:prSet/>
      <dgm:spPr/>
      <dgm:t>
        <a:bodyPr/>
        <a:lstStyle/>
        <a:p>
          <a:r>
            <a:rPr lang="en-US" b="1" dirty="0"/>
            <a:t>School closures forced me to stop working with the students at </a:t>
          </a:r>
          <a:r>
            <a:rPr lang="en-US" b="1" dirty="0" err="1"/>
            <a:t>Tyee</a:t>
          </a:r>
          <a:r>
            <a:rPr lang="en-US" b="1" dirty="0"/>
            <a:t> Middle School, it also stopped me from accessing the workspace where I could access tools to make my satellite.</a:t>
          </a:r>
        </a:p>
      </dgm:t>
    </dgm:pt>
    <dgm:pt modelId="{BF5A1AED-C2F7-425D-A4F5-76168040AF54}" type="parTrans" cxnId="{B8CE4BD6-9737-4E64-A1DD-7F66A2781DF8}">
      <dgm:prSet/>
      <dgm:spPr/>
      <dgm:t>
        <a:bodyPr/>
        <a:lstStyle/>
        <a:p>
          <a:endParaRPr lang="en-US"/>
        </a:p>
      </dgm:t>
    </dgm:pt>
    <dgm:pt modelId="{AD11EA6D-D8C2-48D6-82D6-D529204FE79A}" type="sibTrans" cxnId="{B8CE4BD6-9737-4E64-A1DD-7F66A2781DF8}">
      <dgm:prSet/>
      <dgm:spPr/>
      <dgm:t>
        <a:bodyPr/>
        <a:lstStyle/>
        <a:p>
          <a:endParaRPr lang="en-US"/>
        </a:p>
      </dgm:t>
    </dgm:pt>
    <dgm:pt modelId="{3CAEBF57-CCB3-4BCD-B3EB-9F8C23FA4D0E}">
      <dgm:prSet/>
      <dgm:spPr/>
      <dgm:t>
        <a:bodyPr/>
        <a:lstStyle/>
        <a:p>
          <a:r>
            <a:rPr lang="en-US" b="1" dirty="0"/>
            <a:t>The resulted in me having to change my project up drastically, shifting to a project where I would engage with my community through a YouTube video.</a:t>
          </a:r>
        </a:p>
      </dgm:t>
    </dgm:pt>
    <dgm:pt modelId="{483A032C-7176-4AFE-87CF-2F9B11095B32}" type="parTrans" cxnId="{180B323B-ECE3-4CEE-8A4B-AD51214F4AB7}">
      <dgm:prSet/>
      <dgm:spPr/>
      <dgm:t>
        <a:bodyPr/>
        <a:lstStyle/>
        <a:p>
          <a:endParaRPr lang="en-US"/>
        </a:p>
      </dgm:t>
    </dgm:pt>
    <dgm:pt modelId="{57F4F178-4B4F-4C8C-BE1C-CDB1214358E7}" type="sibTrans" cxnId="{180B323B-ECE3-4CEE-8A4B-AD51214F4AB7}">
      <dgm:prSet/>
      <dgm:spPr/>
      <dgm:t>
        <a:bodyPr/>
        <a:lstStyle/>
        <a:p>
          <a:endParaRPr lang="en-US"/>
        </a:p>
      </dgm:t>
    </dgm:pt>
    <dgm:pt modelId="{2DE84FA4-0074-43EE-8984-1F2962043174}">
      <dgm:prSet/>
      <dgm:spPr/>
      <dgm:t>
        <a:bodyPr/>
        <a:lstStyle/>
        <a:p>
          <a:r>
            <a:rPr lang="en-US" b="1" dirty="0"/>
            <a:t>This change allowed me to continue to work on my project to still involve my community, but no longer depend on the physical workspace.</a:t>
          </a:r>
        </a:p>
      </dgm:t>
    </dgm:pt>
    <dgm:pt modelId="{D4052B9C-6AD8-48F4-98FF-7CC50AFB05A3}" type="parTrans" cxnId="{60586EBA-1DA4-4D2E-B447-EED4766E7440}">
      <dgm:prSet/>
      <dgm:spPr/>
      <dgm:t>
        <a:bodyPr/>
        <a:lstStyle/>
        <a:p>
          <a:endParaRPr lang="en-US"/>
        </a:p>
      </dgm:t>
    </dgm:pt>
    <dgm:pt modelId="{85B9A28F-921A-457F-A085-E33C1636B95E}" type="sibTrans" cxnId="{60586EBA-1DA4-4D2E-B447-EED4766E7440}">
      <dgm:prSet/>
      <dgm:spPr/>
      <dgm:t>
        <a:bodyPr/>
        <a:lstStyle/>
        <a:p>
          <a:endParaRPr lang="en-US"/>
        </a:p>
      </dgm:t>
    </dgm:pt>
    <dgm:pt modelId="{5E502F14-6479-4D07-887E-AE76A028459D}">
      <dgm:prSet/>
      <dgm:spPr/>
      <dgm:t>
        <a:bodyPr/>
        <a:lstStyle/>
        <a:p>
          <a:r>
            <a:rPr lang="en-US" b="1" dirty="0"/>
            <a:t>The closure was a unforeseen event and I wouldn’t have planned for it, but I did my best to contact my mentor and teacher for assistance.</a:t>
          </a:r>
        </a:p>
      </dgm:t>
    </dgm:pt>
    <dgm:pt modelId="{CC43C495-DE65-4561-AB6F-EB91BC878E6C}" type="parTrans" cxnId="{D9EF18EC-1040-449E-96DA-2BD37C0B1611}">
      <dgm:prSet/>
      <dgm:spPr/>
      <dgm:t>
        <a:bodyPr/>
        <a:lstStyle/>
        <a:p>
          <a:endParaRPr lang="en-US"/>
        </a:p>
      </dgm:t>
    </dgm:pt>
    <dgm:pt modelId="{EFF3CE27-618A-4726-9398-7AC5B830D1D8}" type="sibTrans" cxnId="{D9EF18EC-1040-449E-96DA-2BD37C0B1611}">
      <dgm:prSet/>
      <dgm:spPr/>
      <dgm:t>
        <a:bodyPr/>
        <a:lstStyle/>
        <a:p>
          <a:endParaRPr lang="en-US"/>
        </a:p>
      </dgm:t>
    </dgm:pt>
    <dgm:pt modelId="{8A07713D-011B-4207-87BF-9F0271BE34DB}" type="pres">
      <dgm:prSet presAssocID="{A24628CE-A62C-46F4-B4E6-DA04F3562614}" presName="root" presStyleCnt="0">
        <dgm:presLayoutVars>
          <dgm:dir/>
          <dgm:resizeHandles val="exact"/>
        </dgm:presLayoutVars>
      </dgm:prSet>
      <dgm:spPr/>
    </dgm:pt>
    <dgm:pt modelId="{440ECEDB-A924-4F18-85B2-147EC60BBE96}" type="pres">
      <dgm:prSet presAssocID="{6FE1C10F-22B8-4B60-8D95-75F8A6497AD6}" presName="compNode" presStyleCnt="0"/>
      <dgm:spPr/>
    </dgm:pt>
    <dgm:pt modelId="{0A8689A0-7B5C-4FF4-976A-97088B008D93}" type="pres">
      <dgm:prSet presAssocID="{6FE1C10F-22B8-4B60-8D95-75F8A6497AD6}" presName="bgRect" presStyleLbl="bgShp" presStyleIdx="0" presStyleCnt="4"/>
      <dgm:spPr/>
    </dgm:pt>
    <dgm:pt modelId="{33C6C58D-F9AF-48B9-9E86-804A91F6C6CD}" type="pres">
      <dgm:prSet presAssocID="{6FE1C10F-22B8-4B60-8D95-75F8A6497AD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assroom"/>
        </a:ext>
      </dgm:extLst>
    </dgm:pt>
    <dgm:pt modelId="{A6E3B2EA-5E13-400A-8132-A31B825FAF0D}" type="pres">
      <dgm:prSet presAssocID="{6FE1C10F-22B8-4B60-8D95-75F8A6497AD6}" presName="spaceRect" presStyleCnt="0"/>
      <dgm:spPr/>
    </dgm:pt>
    <dgm:pt modelId="{BEA2985E-695E-4BE5-BDFD-20E77FD62CBF}" type="pres">
      <dgm:prSet presAssocID="{6FE1C10F-22B8-4B60-8D95-75F8A6497AD6}" presName="parTx" presStyleLbl="revTx" presStyleIdx="0" presStyleCnt="4">
        <dgm:presLayoutVars>
          <dgm:chMax val="0"/>
          <dgm:chPref val="0"/>
        </dgm:presLayoutVars>
      </dgm:prSet>
      <dgm:spPr/>
    </dgm:pt>
    <dgm:pt modelId="{C56E6A22-5D86-41F0-9099-CB2023066402}" type="pres">
      <dgm:prSet presAssocID="{AD11EA6D-D8C2-48D6-82D6-D529204FE79A}" presName="sibTrans" presStyleCnt="0"/>
      <dgm:spPr/>
    </dgm:pt>
    <dgm:pt modelId="{E9B40AD1-F8B7-49F4-8B4B-D1A5CBC6E7DB}" type="pres">
      <dgm:prSet presAssocID="{3CAEBF57-CCB3-4BCD-B3EB-9F8C23FA4D0E}" presName="compNode" presStyleCnt="0"/>
      <dgm:spPr/>
    </dgm:pt>
    <dgm:pt modelId="{791048AC-8423-411B-AD96-3417878E5363}" type="pres">
      <dgm:prSet presAssocID="{3CAEBF57-CCB3-4BCD-B3EB-9F8C23FA4D0E}" presName="bgRect" presStyleLbl="bgShp" presStyleIdx="1" presStyleCnt="4"/>
      <dgm:spPr/>
    </dgm:pt>
    <dgm:pt modelId="{A5E0DD4C-3B31-4D55-B7FF-8A06BD9764E1}" type="pres">
      <dgm:prSet presAssocID="{3CAEBF57-CCB3-4BCD-B3EB-9F8C23FA4D0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Video camera"/>
        </a:ext>
      </dgm:extLst>
    </dgm:pt>
    <dgm:pt modelId="{EFAFEFF9-4459-4FA0-98C3-94CB066539C7}" type="pres">
      <dgm:prSet presAssocID="{3CAEBF57-CCB3-4BCD-B3EB-9F8C23FA4D0E}" presName="spaceRect" presStyleCnt="0"/>
      <dgm:spPr/>
    </dgm:pt>
    <dgm:pt modelId="{0E47A6A6-0FE2-4B51-944D-3112D41D3128}" type="pres">
      <dgm:prSet presAssocID="{3CAEBF57-CCB3-4BCD-B3EB-9F8C23FA4D0E}" presName="parTx" presStyleLbl="revTx" presStyleIdx="1" presStyleCnt="4">
        <dgm:presLayoutVars>
          <dgm:chMax val="0"/>
          <dgm:chPref val="0"/>
        </dgm:presLayoutVars>
      </dgm:prSet>
      <dgm:spPr/>
    </dgm:pt>
    <dgm:pt modelId="{E7A88B0A-A60B-41AE-8D04-05B4E7C84204}" type="pres">
      <dgm:prSet presAssocID="{57F4F178-4B4F-4C8C-BE1C-CDB1214358E7}" presName="sibTrans" presStyleCnt="0"/>
      <dgm:spPr/>
    </dgm:pt>
    <dgm:pt modelId="{60525B54-BC0E-424B-8AEE-E828C29E1548}" type="pres">
      <dgm:prSet presAssocID="{2DE84FA4-0074-43EE-8984-1F2962043174}" presName="compNode" presStyleCnt="0"/>
      <dgm:spPr/>
    </dgm:pt>
    <dgm:pt modelId="{1C78B0F8-BC80-4413-AEAA-F3CE0F38A8F1}" type="pres">
      <dgm:prSet presAssocID="{2DE84FA4-0074-43EE-8984-1F2962043174}" presName="bgRect" presStyleLbl="bgShp" presStyleIdx="2" presStyleCnt="4"/>
      <dgm:spPr/>
    </dgm:pt>
    <dgm:pt modelId="{34B7ABA3-B24D-47BA-BF2F-C843D6B4F108}" type="pres">
      <dgm:prSet presAssocID="{2DE84FA4-0074-43EE-8984-1F296204317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 Network"/>
        </a:ext>
      </dgm:extLst>
    </dgm:pt>
    <dgm:pt modelId="{C55A2130-549E-4668-9182-D64796A67E59}" type="pres">
      <dgm:prSet presAssocID="{2DE84FA4-0074-43EE-8984-1F2962043174}" presName="spaceRect" presStyleCnt="0"/>
      <dgm:spPr/>
    </dgm:pt>
    <dgm:pt modelId="{24EFDDAA-8BC0-4693-BE5F-D6141E2A7102}" type="pres">
      <dgm:prSet presAssocID="{2DE84FA4-0074-43EE-8984-1F2962043174}" presName="parTx" presStyleLbl="revTx" presStyleIdx="2" presStyleCnt="4">
        <dgm:presLayoutVars>
          <dgm:chMax val="0"/>
          <dgm:chPref val="0"/>
        </dgm:presLayoutVars>
      </dgm:prSet>
      <dgm:spPr/>
    </dgm:pt>
    <dgm:pt modelId="{01295930-8215-48EC-9771-F8453DE07757}" type="pres">
      <dgm:prSet presAssocID="{85B9A28F-921A-457F-A085-E33C1636B95E}" presName="sibTrans" presStyleCnt="0"/>
      <dgm:spPr/>
    </dgm:pt>
    <dgm:pt modelId="{9F90C32E-F849-4952-9BA0-B1D4F747FBB4}" type="pres">
      <dgm:prSet presAssocID="{5E502F14-6479-4D07-887E-AE76A028459D}" presName="compNode" presStyleCnt="0"/>
      <dgm:spPr/>
    </dgm:pt>
    <dgm:pt modelId="{695D5F0E-CFB0-4AE3-9D86-EBE3CCE76D3E}" type="pres">
      <dgm:prSet presAssocID="{5E502F14-6479-4D07-887E-AE76A028459D}" presName="bgRect" presStyleLbl="bgShp" presStyleIdx="3" presStyleCnt="4"/>
      <dgm:spPr/>
    </dgm:pt>
    <dgm:pt modelId="{09A73171-BA77-4D83-AA83-48F606BF7EA7}" type="pres">
      <dgm:prSet presAssocID="{5E502F14-6479-4D07-887E-AE76A028459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ustache Face with Solid Fill"/>
        </a:ext>
      </dgm:extLst>
    </dgm:pt>
    <dgm:pt modelId="{58D0183A-B7FD-4A1F-9892-1951C56B0A5D}" type="pres">
      <dgm:prSet presAssocID="{5E502F14-6479-4D07-887E-AE76A028459D}" presName="spaceRect" presStyleCnt="0"/>
      <dgm:spPr/>
    </dgm:pt>
    <dgm:pt modelId="{C5979EE2-7249-4B01-AF45-F1A3801D7703}" type="pres">
      <dgm:prSet presAssocID="{5E502F14-6479-4D07-887E-AE76A028459D}" presName="parTx" presStyleLbl="revTx" presStyleIdx="3" presStyleCnt="4">
        <dgm:presLayoutVars>
          <dgm:chMax val="0"/>
          <dgm:chPref val="0"/>
        </dgm:presLayoutVars>
      </dgm:prSet>
      <dgm:spPr/>
    </dgm:pt>
  </dgm:ptLst>
  <dgm:cxnLst>
    <dgm:cxn modelId="{180B323B-ECE3-4CEE-8A4B-AD51214F4AB7}" srcId="{A24628CE-A62C-46F4-B4E6-DA04F3562614}" destId="{3CAEBF57-CCB3-4BCD-B3EB-9F8C23FA4D0E}" srcOrd="1" destOrd="0" parTransId="{483A032C-7176-4AFE-87CF-2F9B11095B32}" sibTransId="{57F4F178-4B4F-4C8C-BE1C-CDB1214358E7}"/>
    <dgm:cxn modelId="{0CA5AD7B-6FE5-4110-9BE8-B99A4CA211DC}" type="presOf" srcId="{3CAEBF57-CCB3-4BCD-B3EB-9F8C23FA4D0E}" destId="{0E47A6A6-0FE2-4B51-944D-3112D41D3128}" srcOrd="0" destOrd="0" presId="urn:microsoft.com/office/officeart/2018/2/layout/IconVerticalSolidList"/>
    <dgm:cxn modelId="{844E898E-3370-4572-99D5-D335C800820F}" type="presOf" srcId="{5E502F14-6479-4D07-887E-AE76A028459D}" destId="{C5979EE2-7249-4B01-AF45-F1A3801D7703}" srcOrd="0" destOrd="0" presId="urn:microsoft.com/office/officeart/2018/2/layout/IconVerticalSolidList"/>
    <dgm:cxn modelId="{2845569C-225E-489D-AA5E-514F3C005E0E}" type="presOf" srcId="{2DE84FA4-0074-43EE-8984-1F2962043174}" destId="{24EFDDAA-8BC0-4693-BE5F-D6141E2A7102}" srcOrd="0" destOrd="0" presId="urn:microsoft.com/office/officeart/2018/2/layout/IconVerticalSolidList"/>
    <dgm:cxn modelId="{CB4966A7-D429-4D3F-BFF3-EA81DF546626}" type="presOf" srcId="{6FE1C10F-22B8-4B60-8D95-75F8A6497AD6}" destId="{BEA2985E-695E-4BE5-BDFD-20E77FD62CBF}" srcOrd="0" destOrd="0" presId="urn:microsoft.com/office/officeart/2018/2/layout/IconVerticalSolidList"/>
    <dgm:cxn modelId="{60586EBA-1DA4-4D2E-B447-EED4766E7440}" srcId="{A24628CE-A62C-46F4-B4E6-DA04F3562614}" destId="{2DE84FA4-0074-43EE-8984-1F2962043174}" srcOrd="2" destOrd="0" parTransId="{D4052B9C-6AD8-48F4-98FF-7CC50AFB05A3}" sibTransId="{85B9A28F-921A-457F-A085-E33C1636B95E}"/>
    <dgm:cxn modelId="{B8CE4BD6-9737-4E64-A1DD-7F66A2781DF8}" srcId="{A24628CE-A62C-46F4-B4E6-DA04F3562614}" destId="{6FE1C10F-22B8-4B60-8D95-75F8A6497AD6}" srcOrd="0" destOrd="0" parTransId="{BF5A1AED-C2F7-425D-A4F5-76168040AF54}" sibTransId="{AD11EA6D-D8C2-48D6-82D6-D529204FE79A}"/>
    <dgm:cxn modelId="{D9EF18EC-1040-449E-96DA-2BD37C0B1611}" srcId="{A24628CE-A62C-46F4-B4E6-DA04F3562614}" destId="{5E502F14-6479-4D07-887E-AE76A028459D}" srcOrd="3" destOrd="0" parTransId="{CC43C495-DE65-4561-AB6F-EB91BC878E6C}" sibTransId="{EFF3CE27-618A-4726-9398-7AC5B830D1D8}"/>
    <dgm:cxn modelId="{4B9D1EF1-8A6F-4E38-A357-A2A5BAB9683C}" type="presOf" srcId="{A24628CE-A62C-46F4-B4E6-DA04F3562614}" destId="{8A07713D-011B-4207-87BF-9F0271BE34DB}" srcOrd="0" destOrd="0" presId="urn:microsoft.com/office/officeart/2018/2/layout/IconVerticalSolidList"/>
    <dgm:cxn modelId="{9E72AA00-7170-411D-99A5-7AAC5641DA6B}" type="presParOf" srcId="{8A07713D-011B-4207-87BF-9F0271BE34DB}" destId="{440ECEDB-A924-4F18-85B2-147EC60BBE96}" srcOrd="0" destOrd="0" presId="urn:microsoft.com/office/officeart/2018/2/layout/IconVerticalSolidList"/>
    <dgm:cxn modelId="{F80545A6-CE5E-4477-9FBE-6C4D311E6B6C}" type="presParOf" srcId="{440ECEDB-A924-4F18-85B2-147EC60BBE96}" destId="{0A8689A0-7B5C-4FF4-976A-97088B008D93}" srcOrd="0" destOrd="0" presId="urn:microsoft.com/office/officeart/2018/2/layout/IconVerticalSolidList"/>
    <dgm:cxn modelId="{BA8F359D-604F-4233-B3CF-C6EED59651E7}" type="presParOf" srcId="{440ECEDB-A924-4F18-85B2-147EC60BBE96}" destId="{33C6C58D-F9AF-48B9-9E86-804A91F6C6CD}" srcOrd="1" destOrd="0" presId="urn:microsoft.com/office/officeart/2018/2/layout/IconVerticalSolidList"/>
    <dgm:cxn modelId="{AEF0A6F9-4295-4D59-80E1-7928399239D9}" type="presParOf" srcId="{440ECEDB-A924-4F18-85B2-147EC60BBE96}" destId="{A6E3B2EA-5E13-400A-8132-A31B825FAF0D}" srcOrd="2" destOrd="0" presId="urn:microsoft.com/office/officeart/2018/2/layout/IconVerticalSolidList"/>
    <dgm:cxn modelId="{9CC584DE-9AE1-4747-9F6C-8FC2DCCB7217}" type="presParOf" srcId="{440ECEDB-A924-4F18-85B2-147EC60BBE96}" destId="{BEA2985E-695E-4BE5-BDFD-20E77FD62CBF}" srcOrd="3" destOrd="0" presId="urn:microsoft.com/office/officeart/2018/2/layout/IconVerticalSolidList"/>
    <dgm:cxn modelId="{68F9A146-58B7-46E4-B41A-3264DE85A50C}" type="presParOf" srcId="{8A07713D-011B-4207-87BF-9F0271BE34DB}" destId="{C56E6A22-5D86-41F0-9099-CB2023066402}" srcOrd="1" destOrd="0" presId="urn:microsoft.com/office/officeart/2018/2/layout/IconVerticalSolidList"/>
    <dgm:cxn modelId="{9210ED67-6842-433A-9CBE-4D957F288A05}" type="presParOf" srcId="{8A07713D-011B-4207-87BF-9F0271BE34DB}" destId="{E9B40AD1-F8B7-49F4-8B4B-D1A5CBC6E7DB}" srcOrd="2" destOrd="0" presId="urn:microsoft.com/office/officeart/2018/2/layout/IconVerticalSolidList"/>
    <dgm:cxn modelId="{C6B49F33-9314-4A7C-847F-F7C1D9110063}" type="presParOf" srcId="{E9B40AD1-F8B7-49F4-8B4B-D1A5CBC6E7DB}" destId="{791048AC-8423-411B-AD96-3417878E5363}" srcOrd="0" destOrd="0" presId="urn:microsoft.com/office/officeart/2018/2/layout/IconVerticalSolidList"/>
    <dgm:cxn modelId="{73EB6416-5C13-40E8-93AB-9B02424262B5}" type="presParOf" srcId="{E9B40AD1-F8B7-49F4-8B4B-D1A5CBC6E7DB}" destId="{A5E0DD4C-3B31-4D55-B7FF-8A06BD9764E1}" srcOrd="1" destOrd="0" presId="urn:microsoft.com/office/officeart/2018/2/layout/IconVerticalSolidList"/>
    <dgm:cxn modelId="{08452916-0357-49EB-9F99-353CEE72D6DA}" type="presParOf" srcId="{E9B40AD1-F8B7-49F4-8B4B-D1A5CBC6E7DB}" destId="{EFAFEFF9-4459-4FA0-98C3-94CB066539C7}" srcOrd="2" destOrd="0" presId="urn:microsoft.com/office/officeart/2018/2/layout/IconVerticalSolidList"/>
    <dgm:cxn modelId="{6262C3BE-08D1-4C74-AE39-69D8F6607028}" type="presParOf" srcId="{E9B40AD1-F8B7-49F4-8B4B-D1A5CBC6E7DB}" destId="{0E47A6A6-0FE2-4B51-944D-3112D41D3128}" srcOrd="3" destOrd="0" presId="urn:microsoft.com/office/officeart/2018/2/layout/IconVerticalSolidList"/>
    <dgm:cxn modelId="{54F72A84-5B16-4D32-86AD-53EB14C4F2E9}" type="presParOf" srcId="{8A07713D-011B-4207-87BF-9F0271BE34DB}" destId="{E7A88B0A-A60B-41AE-8D04-05B4E7C84204}" srcOrd="3" destOrd="0" presId="urn:microsoft.com/office/officeart/2018/2/layout/IconVerticalSolidList"/>
    <dgm:cxn modelId="{3FA7BE92-5A8F-4C61-9BC2-F6301DE410C4}" type="presParOf" srcId="{8A07713D-011B-4207-87BF-9F0271BE34DB}" destId="{60525B54-BC0E-424B-8AEE-E828C29E1548}" srcOrd="4" destOrd="0" presId="urn:microsoft.com/office/officeart/2018/2/layout/IconVerticalSolidList"/>
    <dgm:cxn modelId="{9F415AFB-40DC-4949-A56A-26FCB4CBA53D}" type="presParOf" srcId="{60525B54-BC0E-424B-8AEE-E828C29E1548}" destId="{1C78B0F8-BC80-4413-AEAA-F3CE0F38A8F1}" srcOrd="0" destOrd="0" presId="urn:microsoft.com/office/officeart/2018/2/layout/IconVerticalSolidList"/>
    <dgm:cxn modelId="{8AFC0385-780A-43B1-9D9A-82A1335BF209}" type="presParOf" srcId="{60525B54-BC0E-424B-8AEE-E828C29E1548}" destId="{34B7ABA3-B24D-47BA-BF2F-C843D6B4F108}" srcOrd="1" destOrd="0" presId="urn:microsoft.com/office/officeart/2018/2/layout/IconVerticalSolidList"/>
    <dgm:cxn modelId="{87E95365-A8E4-4589-B05B-34814FECE033}" type="presParOf" srcId="{60525B54-BC0E-424B-8AEE-E828C29E1548}" destId="{C55A2130-549E-4668-9182-D64796A67E59}" srcOrd="2" destOrd="0" presId="urn:microsoft.com/office/officeart/2018/2/layout/IconVerticalSolidList"/>
    <dgm:cxn modelId="{DD4EB457-1EFF-4114-AAB2-46A868B319D1}" type="presParOf" srcId="{60525B54-BC0E-424B-8AEE-E828C29E1548}" destId="{24EFDDAA-8BC0-4693-BE5F-D6141E2A7102}" srcOrd="3" destOrd="0" presId="urn:microsoft.com/office/officeart/2018/2/layout/IconVerticalSolidList"/>
    <dgm:cxn modelId="{6220AA36-ECB3-4336-BE1C-23A553756074}" type="presParOf" srcId="{8A07713D-011B-4207-87BF-9F0271BE34DB}" destId="{01295930-8215-48EC-9771-F8453DE07757}" srcOrd="5" destOrd="0" presId="urn:microsoft.com/office/officeart/2018/2/layout/IconVerticalSolidList"/>
    <dgm:cxn modelId="{FFC6C01E-B699-434F-8CC1-0FE4BC808EE7}" type="presParOf" srcId="{8A07713D-011B-4207-87BF-9F0271BE34DB}" destId="{9F90C32E-F849-4952-9BA0-B1D4F747FBB4}" srcOrd="6" destOrd="0" presId="urn:microsoft.com/office/officeart/2018/2/layout/IconVerticalSolidList"/>
    <dgm:cxn modelId="{E34D554F-9D2E-452F-AB0A-C9CC961B401C}" type="presParOf" srcId="{9F90C32E-F849-4952-9BA0-B1D4F747FBB4}" destId="{695D5F0E-CFB0-4AE3-9D86-EBE3CCE76D3E}" srcOrd="0" destOrd="0" presId="urn:microsoft.com/office/officeart/2018/2/layout/IconVerticalSolidList"/>
    <dgm:cxn modelId="{2A0D3170-2A4D-496D-A99F-EB72BB2C42AE}" type="presParOf" srcId="{9F90C32E-F849-4952-9BA0-B1D4F747FBB4}" destId="{09A73171-BA77-4D83-AA83-48F606BF7EA7}" srcOrd="1" destOrd="0" presId="urn:microsoft.com/office/officeart/2018/2/layout/IconVerticalSolidList"/>
    <dgm:cxn modelId="{D773D35B-7ACF-48AD-8B31-D87B330DEF72}" type="presParOf" srcId="{9F90C32E-F849-4952-9BA0-B1D4F747FBB4}" destId="{58D0183A-B7FD-4A1F-9892-1951C56B0A5D}" srcOrd="2" destOrd="0" presId="urn:microsoft.com/office/officeart/2018/2/layout/IconVerticalSolidList"/>
    <dgm:cxn modelId="{0AD49E5D-F82F-43BD-9AA5-F582826D3EA7}" type="presParOf" srcId="{9F90C32E-F849-4952-9BA0-B1D4F747FBB4}" destId="{C5979EE2-7249-4B01-AF45-F1A3801D770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F37F0A4-3040-4F9E-ACC8-BDF701F52A22}" type="doc">
      <dgm:prSet loTypeId="urn:microsoft.com/office/officeart/2018/2/layout/IconCircleList" loCatId="icon" qsTypeId="urn:microsoft.com/office/officeart/2005/8/quickstyle/simple1" qsCatId="simple" csTypeId="urn:microsoft.com/office/officeart/2018/5/colors/Iconchunking_neutralbg_accent3_2" csCatId="accent3" phldr="1"/>
      <dgm:spPr/>
      <dgm:t>
        <a:bodyPr/>
        <a:lstStyle/>
        <a:p>
          <a:endParaRPr lang="en-US"/>
        </a:p>
      </dgm:t>
    </dgm:pt>
    <dgm:pt modelId="{EAB5986F-8C8F-42D9-89D9-2C87A71B8F19}">
      <dgm:prSet/>
      <dgm:spPr/>
      <dgm:t>
        <a:bodyPr/>
        <a:lstStyle/>
        <a:p>
          <a:r>
            <a:rPr lang="en-US"/>
            <a:t>My learning stretch goal was focused on design and engineering. Through this half I learned to design a logo as well as a get more familiar with CAD.</a:t>
          </a:r>
        </a:p>
      </dgm:t>
    </dgm:pt>
    <dgm:pt modelId="{E002D490-EBE4-43C4-87DF-B53A00FABBDC}" type="parTrans" cxnId="{7278E57F-E45F-4DF4-A61F-F4E5FE2A1781}">
      <dgm:prSet/>
      <dgm:spPr/>
      <dgm:t>
        <a:bodyPr/>
        <a:lstStyle/>
        <a:p>
          <a:endParaRPr lang="en-US"/>
        </a:p>
      </dgm:t>
    </dgm:pt>
    <dgm:pt modelId="{377CC9AE-6495-434E-B9ED-4275C29B2FCD}" type="sibTrans" cxnId="{7278E57F-E45F-4DF4-A61F-F4E5FE2A1781}">
      <dgm:prSet/>
      <dgm:spPr/>
      <dgm:t>
        <a:bodyPr/>
        <a:lstStyle/>
        <a:p>
          <a:endParaRPr lang="en-US"/>
        </a:p>
      </dgm:t>
    </dgm:pt>
    <dgm:pt modelId="{A4F0FCB3-3F15-4FEF-BB89-9B6926AEE8F1}">
      <dgm:prSet/>
      <dgm:spPr/>
      <dgm:t>
        <a:bodyPr/>
        <a:lstStyle/>
        <a:p>
          <a:r>
            <a:rPr lang="en-US"/>
            <a:t>Despite the closures, I was able to switch my project to where I could still make an impact in the community.</a:t>
          </a:r>
        </a:p>
      </dgm:t>
    </dgm:pt>
    <dgm:pt modelId="{2AAFFEC1-BB52-46AA-ACBB-85C0F7B2AAD2}" type="parTrans" cxnId="{05A1C0CC-C98E-496E-A95D-0E4642C77DB6}">
      <dgm:prSet/>
      <dgm:spPr/>
      <dgm:t>
        <a:bodyPr/>
        <a:lstStyle/>
        <a:p>
          <a:endParaRPr lang="en-US"/>
        </a:p>
      </dgm:t>
    </dgm:pt>
    <dgm:pt modelId="{82E93468-76F0-4C47-BD85-FD956FD1EC18}" type="sibTrans" cxnId="{05A1C0CC-C98E-496E-A95D-0E4642C77DB6}">
      <dgm:prSet/>
      <dgm:spPr/>
      <dgm:t>
        <a:bodyPr/>
        <a:lstStyle/>
        <a:p>
          <a:endParaRPr lang="en-US"/>
        </a:p>
      </dgm:t>
    </dgm:pt>
    <dgm:pt modelId="{70C06FE7-C441-45C9-842D-2936BFD7F5B8}">
      <dgm:prSet/>
      <dgm:spPr/>
      <dgm:t>
        <a:bodyPr/>
        <a:lstStyle/>
        <a:p>
          <a:r>
            <a:rPr lang="en-US"/>
            <a:t>Some of the things which I learned came from my own experience from robotics, but another portion of it largely came from research that I did on my own and from my mentor.</a:t>
          </a:r>
        </a:p>
      </dgm:t>
    </dgm:pt>
    <dgm:pt modelId="{A3E62716-24A1-4BE9-8A21-3891A827017F}" type="parTrans" cxnId="{82EC561A-BC5B-4652-A039-E99187575282}">
      <dgm:prSet/>
      <dgm:spPr/>
      <dgm:t>
        <a:bodyPr/>
        <a:lstStyle/>
        <a:p>
          <a:endParaRPr lang="en-US"/>
        </a:p>
      </dgm:t>
    </dgm:pt>
    <dgm:pt modelId="{B2564110-F712-4C0C-B614-4262F4E12A23}" type="sibTrans" cxnId="{82EC561A-BC5B-4652-A039-E99187575282}">
      <dgm:prSet/>
      <dgm:spPr/>
      <dgm:t>
        <a:bodyPr/>
        <a:lstStyle/>
        <a:p>
          <a:endParaRPr lang="en-US"/>
        </a:p>
      </dgm:t>
    </dgm:pt>
    <dgm:pt modelId="{56D399F6-69CF-469E-84B6-140397A57BF6}">
      <dgm:prSet/>
      <dgm:spPr/>
      <dgm:t>
        <a:bodyPr/>
        <a:lstStyle/>
        <a:p>
          <a:r>
            <a:rPr lang="en-US"/>
            <a:t>Overall, I was able to learn a variety of skills which proved important for me for my own learning goals.</a:t>
          </a:r>
        </a:p>
      </dgm:t>
    </dgm:pt>
    <dgm:pt modelId="{872D5F59-3F06-4BE3-B07F-CF76BB508668}" type="parTrans" cxnId="{958663A1-F321-4FBD-8A63-AC3B3380FF3B}">
      <dgm:prSet/>
      <dgm:spPr/>
      <dgm:t>
        <a:bodyPr/>
        <a:lstStyle/>
        <a:p>
          <a:endParaRPr lang="en-US"/>
        </a:p>
      </dgm:t>
    </dgm:pt>
    <dgm:pt modelId="{F1CD478B-B1EF-4AE4-BCC9-2ACEBE0D958B}" type="sibTrans" cxnId="{958663A1-F321-4FBD-8A63-AC3B3380FF3B}">
      <dgm:prSet/>
      <dgm:spPr/>
      <dgm:t>
        <a:bodyPr/>
        <a:lstStyle/>
        <a:p>
          <a:endParaRPr lang="en-US"/>
        </a:p>
      </dgm:t>
    </dgm:pt>
    <dgm:pt modelId="{85EE0F21-4C98-45D5-B05B-3A37EC5FB17C}" type="pres">
      <dgm:prSet presAssocID="{5F37F0A4-3040-4F9E-ACC8-BDF701F52A22}" presName="root" presStyleCnt="0">
        <dgm:presLayoutVars>
          <dgm:dir/>
          <dgm:resizeHandles val="exact"/>
        </dgm:presLayoutVars>
      </dgm:prSet>
      <dgm:spPr/>
    </dgm:pt>
    <dgm:pt modelId="{D3D0DD43-9A1D-4A04-94A3-B22C4D4C39A9}" type="pres">
      <dgm:prSet presAssocID="{5F37F0A4-3040-4F9E-ACC8-BDF701F52A22}" presName="container" presStyleCnt="0">
        <dgm:presLayoutVars>
          <dgm:dir/>
          <dgm:resizeHandles val="exact"/>
        </dgm:presLayoutVars>
      </dgm:prSet>
      <dgm:spPr/>
    </dgm:pt>
    <dgm:pt modelId="{56751DC0-74E6-43D0-8CBA-6018E22F4060}" type="pres">
      <dgm:prSet presAssocID="{EAB5986F-8C8F-42D9-89D9-2C87A71B8F19}" presName="compNode" presStyleCnt="0"/>
      <dgm:spPr/>
    </dgm:pt>
    <dgm:pt modelId="{358AC1C4-E2C9-4105-966A-E7BCE5797314}" type="pres">
      <dgm:prSet presAssocID="{EAB5986F-8C8F-42D9-89D9-2C87A71B8F19}" presName="iconBgRect" presStyleLbl="bgShp" presStyleIdx="0" presStyleCnt="4"/>
      <dgm:spPr/>
    </dgm:pt>
    <dgm:pt modelId="{B249414E-35C8-4254-8CB2-49ACF7BB395C}" type="pres">
      <dgm:prSet presAssocID="{EAB5986F-8C8F-42D9-89D9-2C87A71B8F1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asel"/>
        </a:ext>
      </dgm:extLst>
    </dgm:pt>
    <dgm:pt modelId="{D8638F1E-4C9A-4F7D-854F-0A1111148507}" type="pres">
      <dgm:prSet presAssocID="{EAB5986F-8C8F-42D9-89D9-2C87A71B8F19}" presName="spaceRect" presStyleCnt="0"/>
      <dgm:spPr/>
    </dgm:pt>
    <dgm:pt modelId="{499E4611-42DF-4B8C-AF1D-847C5AC95783}" type="pres">
      <dgm:prSet presAssocID="{EAB5986F-8C8F-42D9-89D9-2C87A71B8F19}" presName="textRect" presStyleLbl="revTx" presStyleIdx="0" presStyleCnt="4">
        <dgm:presLayoutVars>
          <dgm:chMax val="1"/>
          <dgm:chPref val="1"/>
        </dgm:presLayoutVars>
      </dgm:prSet>
      <dgm:spPr/>
    </dgm:pt>
    <dgm:pt modelId="{130250D8-30EE-4D85-8791-E1A3DE82D133}" type="pres">
      <dgm:prSet presAssocID="{377CC9AE-6495-434E-B9ED-4275C29B2FCD}" presName="sibTrans" presStyleLbl="sibTrans2D1" presStyleIdx="0" presStyleCnt="0"/>
      <dgm:spPr/>
    </dgm:pt>
    <dgm:pt modelId="{A3369021-5A48-4F63-94A0-E451B6A31B01}" type="pres">
      <dgm:prSet presAssocID="{A4F0FCB3-3F15-4FEF-BB89-9B6926AEE8F1}" presName="compNode" presStyleCnt="0"/>
      <dgm:spPr/>
    </dgm:pt>
    <dgm:pt modelId="{E30CC6C5-325B-40C4-BAC5-A6BA38DF5D51}" type="pres">
      <dgm:prSet presAssocID="{A4F0FCB3-3F15-4FEF-BB89-9B6926AEE8F1}" presName="iconBgRect" presStyleLbl="bgShp" presStyleIdx="1" presStyleCnt="4"/>
      <dgm:spPr/>
    </dgm:pt>
    <dgm:pt modelId="{1F686CE7-9485-43D2-B106-F52F061E7BC3}" type="pres">
      <dgm:prSet presAssocID="{A4F0FCB3-3F15-4FEF-BB89-9B6926AEE8F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ity"/>
        </a:ext>
      </dgm:extLst>
    </dgm:pt>
    <dgm:pt modelId="{73121061-C926-49FF-804E-1161BD015F0E}" type="pres">
      <dgm:prSet presAssocID="{A4F0FCB3-3F15-4FEF-BB89-9B6926AEE8F1}" presName="spaceRect" presStyleCnt="0"/>
      <dgm:spPr/>
    </dgm:pt>
    <dgm:pt modelId="{40946A16-0C6A-4BCD-9662-83FFEF3EA1C2}" type="pres">
      <dgm:prSet presAssocID="{A4F0FCB3-3F15-4FEF-BB89-9B6926AEE8F1}" presName="textRect" presStyleLbl="revTx" presStyleIdx="1" presStyleCnt="4">
        <dgm:presLayoutVars>
          <dgm:chMax val="1"/>
          <dgm:chPref val="1"/>
        </dgm:presLayoutVars>
      </dgm:prSet>
      <dgm:spPr/>
    </dgm:pt>
    <dgm:pt modelId="{DB1CEC10-8737-4AE6-8D51-8D01BD63D2E8}" type="pres">
      <dgm:prSet presAssocID="{82E93468-76F0-4C47-BD85-FD956FD1EC18}" presName="sibTrans" presStyleLbl="sibTrans2D1" presStyleIdx="0" presStyleCnt="0"/>
      <dgm:spPr/>
    </dgm:pt>
    <dgm:pt modelId="{75AABCDB-9C32-4797-B111-59928E24F352}" type="pres">
      <dgm:prSet presAssocID="{70C06FE7-C441-45C9-842D-2936BFD7F5B8}" presName="compNode" presStyleCnt="0"/>
      <dgm:spPr/>
    </dgm:pt>
    <dgm:pt modelId="{6750ED35-A969-447B-A19F-B22765E7F7FE}" type="pres">
      <dgm:prSet presAssocID="{70C06FE7-C441-45C9-842D-2936BFD7F5B8}" presName="iconBgRect" presStyleLbl="bgShp" presStyleIdx="2" presStyleCnt="4"/>
      <dgm:spPr/>
    </dgm:pt>
    <dgm:pt modelId="{FF7EE87F-9004-4FBF-8349-BD10B5632E09}" type="pres">
      <dgm:prSet presAssocID="{70C06FE7-C441-45C9-842D-2936BFD7F5B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6F80F9F5-DFA2-4DFC-9EA2-7984240C0988}" type="pres">
      <dgm:prSet presAssocID="{70C06FE7-C441-45C9-842D-2936BFD7F5B8}" presName="spaceRect" presStyleCnt="0"/>
      <dgm:spPr/>
    </dgm:pt>
    <dgm:pt modelId="{EA991E23-F067-4414-AABB-B31DF4163DEE}" type="pres">
      <dgm:prSet presAssocID="{70C06FE7-C441-45C9-842D-2936BFD7F5B8}" presName="textRect" presStyleLbl="revTx" presStyleIdx="2" presStyleCnt="4">
        <dgm:presLayoutVars>
          <dgm:chMax val="1"/>
          <dgm:chPref val="1"/>
        </dgm:presLayoutVars>
      </dgm:prSet>
      <dgm:spPr/>
    </dgm:pt>
    <dgm:pt modelId="{01D3C894-34DB-4585-9B5C-6717F11BE93D}" type="pres">
      <dgm:prSet presAssocID="{B2564110-F712-4C0C-B614-4262F4E12A23}" presName="sibTrans" presStyleLbl="sibTrans2D1" presStyleIdx="0" presStyleCnt="0"/>
      <dgm:spPr/>
    </dgm:pt>
    <dgm:pt modelId="{E8D1B01B-E1EC-44BF-BFA2-EFFD616DCAD4}" type="pres">
      <dgm:prSet presAssocID="{56D399F6-69CF-469E-84B6-140397A57BF6}" presName="compNode" presStyleCnt="0"/>
      <dgm:spPr/>
    </dgm:pt>
    <dgm:pt modelId="{A9820492-EE43-4BDF-8D15-CF023B3910F4}" type="pres">
      <dgm:prSet presAssocID="{56D399F6-69CF-469E-84B6-140397A57BF6}" presName="iconBgRect" presStyleLbl="bgShp" presStyleIdx="3" presStyleCnt="4"/>
      <dgm:spPr/>
    </dgm:pt>
    <dgm:pt modelId="{A34BE092-751F-4172-B1B5-1C44E9251D4B}" type="pres">
      <dgm:prSet presAssocID="{56D399F6-69CF-469E-84B6-140397A57BF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lassroom"/>
        </a:ext>
      </dgm:extLst>
    </dgm:pt>
    <dgm:pt modelId="{678190A3-2801-466D-96A8-83C983E8D8CE}" type="pres">
      <dgm:prSet presAssocID="{56D399F6-69CF-469E-84B6-140397A57BF6}" presName="spaceRect" presStyleCnt="0"/>
      <dgm:spPr/>
    </dgm:pt>
    <dgm:pt modelId="{4A4F0DF2-3B32-4D03-A6FA-26CE2FF9E49F}" type="pres">
      <dgm:prSet presAssocID="{56D399F6-69CF-469E-84B6-140397A57BF6}" presName="textRect" presStyleLbl="revTx" presStyleIdx="3" presStyleCnt="4">
        <dgm:presLayoutVars>
          <dgm:chMax val="1"/>
          <dgm:chPref val="1"/>
        </dgm:presLayoutVars>
      </dgm:prSet>
      <dgm:spPr/>
    </dgm:pt>
  </dgm:ptLst>
  <dgm:cxnLst>
    <dgm:cxn modelId="{82EC561A-BC5B-4652-A039-E99187575282}" srcId="{5F37F0A4-3040-4F9E-ACC8-BDF701F52A22}" destId="{70C06FE7-C441-45C9-842D-2936BFD7F5B8}" srcOrd="2" destOrd="0" parTransId="{A3E62716-24A1-4BE9-8A21-3891A827017F}" sibTransId="{B2564110-F712-4C0C-B614-4262F4E12A23}"/>
    <dgm:cxn modelId="{FAD8BC23-C2C7-4AEC-93DD-2BB60DBA78D8}" type="presOf" srcId="{EAB5986F-8C8F-42D9-89D9-2C87A71B8F19}" destId="{499E4611-42DF-4B8C-AF1D-847C5AC95783}" srcOrd="0" destOrd="0" presId="urn:microsoft.com/office/officeart/2018/2/layout/IconCircleList"/>
    <dgm:cxn modelId="{B0733E29-08D0-4957-9B63-4450466A775B}" type="presOf" srcId="{5F37F0A4-3040-4F9E-ACC8-BDF701F52A22}" destId="{85EE0F21-4C98-45D5-B05B-3A37EC5FB17C}" srcOrd="0" destOrd="0" presId="urn:microsoft.com/office/officeart/2018/2/layout/IconCircleList"/>
    <dgm:cxn modelId="{D5B4DF5E-1718-4DC9-BA14-2AA47D44B058}" type="presOf" srcId="{B2564110-F712-4C0C-B614-4262F4E12A23}" destId="{01D3C894-34DB-4585-9B5C-6717F11BE93D}" srcOrd="0" destOrd="0" presId="urn:microsoft.com/office/officeart/2018/2/layout/IconCircleList"/>
    <dgm:cxn modelId="{19FC397A-434C-47CE-82AF-6F15C349AA61}" type="presOf" srcId="{56D399F6-69CF-469E-84B6-140397A57BF6}" destId="{4A4F0DF2-3B32-4D03-A6FA-26CE2FF9E49F}" srcOrd="0" destOrd="0" presId="urn:microsoft.com/office/officeart/2018/2/layout/IconCircleList"/>
    <dgm:cxn modelId="{7278E57F-E45F-4DF4-A61F-F4E5FE2A1781}" srcId="{5F37F0A4-3040-4F9E-ACC8-BDF701F52A22}" destId="{EAB5986F-8C8F-42D9-89D9-2C87A71B8F19}" srcOrd="0" destOrd="0" parTransId="{E002D490-EBE4-43C4-87DF-B53A00FABBDC}" sibTransId="{377CC9AE-6495-434E-B9ED-4275C29B2FCD}"/>
    <dgm:cxn modelId="{D1308482-3EBE-4003-AB42-FE82D55E2D17}" type="presOf" srcId="{82E93468-76F0-4C47-BD85-FD956FD1EC18}" destId="{DB1CEC10-8737-4AE6-8D51-8D01BD63D2E8}" srcOrd="0" destOrd="0" presId="urn:microsoft.com/office/officeart/2018/2/layout/IconCircleList"/>
    <dgm:cxn modelId="{8653F390-0D97-4251-8CCA-9A6334116672}" type="presOf" srcId="{70C06FE7-C441-45C9-842D-2936BFD7F5B8}" destId="{EA991E23-F067-4414-AABB-B31DF4163DEE}" srcOrd="0" destOrd="0" presId="urn:microsoft.com/office/officeart/2018/2/layout/IconCircleList"/>
    <dgm:cxn modelId="{958663A1-F321-4FBD-8A63-AC3B3380FF3B}" srcId="{5F37F0A4-3040-4F9E-ACC8-BDF701F52A22}" destId="{56D399F6-69CF-469E-84B6-140397A57BF6}" srcOrd="3" destOrd="0" parTransId="{872D5F59-3F06-4BE3-B07F-CF76BB508668}" sibTransId="{F1CD478B-B1EF-4AE4-BCC9-2ACEBE0D958B}"/>
    <dgm:cxn modelId="{7303CEAF-DC58-4C45-82FC-8491B92E1C30}" type="presOf" srcId="{A4F0FCB3-3F15-4FEF-BB89-9B6926AEE8F1}" destId="{40946A16-0C6A-4BCD-9662-83FFEF3EA1C2}" srcOrd="0" destOrd="0" presId="urn:microsoft.com/office/officeart/2018/2/layout/IconCircleList"/>
    <dgm:cxn modelId="{35E727B0-3887-4A9A-BD19-93A813574C10}" type="presOf" srcId="{377CC9AE-6495-434E-B9ED-4275C29B2FCD}" destId="{130250D8-30EE-4D85-8791-E1A3DE82D133}" srcOrd="0" destOrd="0" presId="urn:microsoft.com/office/officeart/2018/2/layout/IconCircleList"/>
    <dgm:cxn modelId="{05A1C0CC-C98E-496E-A95D-0E4642C77DB6}" srcId="{5F37F0A4-3040-4F9E-ACC8-BDF701F52A22}" destId="{A4F0FCB3-3F15-4FEF-BB89-9B6926AEE8F1}" srcOrd="1" destOrd="0" parTransId="{2AAFFEC1-BB52-46AA-ACBB-85C0F7B2AAD2}" sibTransId="{82E93468-76F0-4C47-BD85-FD956FD1EC18}"/>
    <dgm:cxn modelId="{6308BB53-9A56-4777-853E-13B1745CF370}" type="presParOf" srcId="{85EE0F21-4C98-45D5-B05B-3A37EC5FB17C}" destId="{D3D0DD43-9A1D-4A04-94A3-B22C4D4C39A9}" srcOrd="0" destOrd="0" presId="urn:microsoft.com/office/officeart/2018/2/layout/IconCircleList"/>
    <dgm:cxn modelId="{4023E7D1-945C-41EB-8BF0-F93DDD314B3A}" type="presParOf" srcId="{D3D0DD43-9A1D-4A04-94A3-B22C4D4C39A9}" destId="{56751DC0-74E6-43D0-8CBA-6018E22F4060}" srcOrd="0" destOrd="0" presId="urn:microsoft.com/office/officeart/2018/2/layout/IconCircleList"/>
    <dgm:cxn modelId="{A8D2342A-3433-4F79-8001-0510A5B70952}" type="presParOf" srcId="{56751DC0-74E6-43D0-8CBA-6018E22F4060}" destId="{358AC1C4-E2C9-4105-966A-E7BCE5797314}" srcOrd="0" destOrd="0" presId="urn:microsoft.com/office/officeart/2018/2/layout/IconCircleList"/>
    <dgm:cxn modelId="{1D775FC4-395F-4826-8C1C-AE9A97D38107}" type="presParOf" srcId="{56751DC0-74E6-43D0-8CBA-6018E22F4060}" destId="{B249414E-35C8-4254-8CB2-49ACF7BB395C}" srcOrd="1" destOrd="0" presId="urn:microsoft.com/office/officeart/2018/2/layout/IconCircleList"/>
    <dgm:cxn modelId="{489D9C94-01D6-40E0-9932-6576BA1F66C0}" type="presParOf" srcId="{56751DC0-74E6-43D0-8CBA-6018E22F4060}" destId="{D8638F1E-4C9A-4F7D-854F-0A1111148507}" srcOrd="2" destOrd="0" presId="urn:microsoft.com/office/officeart/2018/2/layout/IconCircleList"/>
    <dgm:cxn modelId="{789AE243-7A93-458F-8CA9-46D349B0DB5A}" type="presParOf" srcId="{56751DC0-74E6-43D0-8CBA-6018E22F4060}" destId="{499E4611-42DF-4B8C-AF1D-847C5AC95783}" srcOrd="3" destOrd="0" presId="urn:microsoft.com/office/officeart/2018/2/layout/IconCircleList"/>
    <dgm:cxn modelId="{5F459EA6-68DE-46E6-AAAA-E185A439818B}" type="presParOf" srcId="{D3D0DD43-9A1D-4A04-94A3-B22C4D4C39A9}" destId="{130250D8-30EE-4D85-8791-E1A3DE82D133}" srcOrd="1" destOrd="0" presId="urn:microsoft.com/office/officeart/2018/2/layout/IconCircleList"/>
    <dgm:cxn modelId="{74B5587E-0AF1-477B-83EC-DE653B605677}" type="presParOf" srcId="{D3D0DD43-9A1D-4A04-94A3-B22C4D4C39A9}" destId="{A3369021-5A48-4F63-94A0-E451B6A31B01}" srcOrd="2" destOrd="0" presId="urn:microsoft.com/office/officeart/2018/2/layout/IconCircleList"/>
    <dgm:cxn modelId="{8B6872FF-E0B5-4A0B-BC82-C30247BFF83B}" type="presParOf" srcId="{A3369021-5A48-4F63-94A0-E451B6A31B01}" destId="{E30CC6C5-325B-40C4-BAC5-A6BA38DF5D51}" srcOrd="0" destOrd="0" presId="urn:microsoft.com/office/officeart/2018/2/layout/IconCircleList"/>
    <dgm:cxn modelId="{07CB1880-7E1D-4D88-A019-36235441374B}" type="presParOf" srcId="{A3369021-5A48-4F63-94A0-E451B6A31B01}" destId="{1F686CE7-9485-43D2-B106-F52F061E7BC3}" srcOrd="1" destOrd="0" presId="urn:microsoft.com/office/officeart/2018/2/layout/IconCircleList"/>
    <dgm:cxn modelId="{97684D42-7D81-4C4B-9D22-44B76C5BF885}" type="presParOf" srcId="{A3369021-5A48-4F63-94A0-E451B6A31B01}" destId="{73121061-C926-49FF-804E-1161BD015F0E}" srcOrd="2" destOrd="0" presId="urn:microsoft.com/office/officeart/2018/2/layout/IconCircleList"/>
    <dgm:cxn modelId="{3029119E-5F6D-4DB0-9D53-355F35A3E4FD}" type="presParOf" srcId="{A3369021-5A48-4F63-94A0-E451B6A31B01}" destId="{40946A16-0C6A-4BCD-9662-83FFEF3EA1C2}" srcOrd="3" destOrd="0" presId="urn:microsoft.com/office/officeart/2018/2/layout/IconCircleList"/>
    <dgm:cxn modelId="{F4B59990-093C-449A-8ABC-41511D24D38A}" type="presParOf" srcId="{D3D0DD43-9A1D-4A04-94A3-B22C4D4C39A9}" destId="{DB1CEC10-8737-4AE6-8D51-8D01BD63D2E8}" srcOrd="3" destOrd="0" presId="urn:microsoft.com/office/officeart/2018/2/layout/IconCircleList"/>
    <dgm:cxn modelId="{A6835932-1576-4DF1-A8EE-ACCE16A0788C}" type="presParOf" srcId="{D3D0DD43-9A1D-4A04-94A3-B22C4D4C39A9}" destId="{75AABCDB-9C32-4797-B111-59928E24F352}" srcOrd="4" destOrd="0" presId="urn:microsoft.com/office/officeart/2018/2/layout/IconCircleList"/>
    <dgm:cxn modelId="{46AF6A19-79C9-4947-9260-249CCA72362E}" type="presParOf" srcId="{75AABCDB-9C32-4797-B111-59928E24F352}" destId="{6750ED35-A969-447B-A19F-B22765E7F7FE}" srcOrd="0" destOrd="0" presId="urn:microsoft.com/office/officeart/2018/2/layout/IconCircleList"/>
    <dgm:cxn modelId="{382ABEC4-4EC3-49FE-B0E9-119D9FB37547}" type="presParOf" srcId="{75AABCDB-9C32-4797-B111-59928E24F352}" destId="{FF7EE87F-9004-4FBF-8349-BD10B5632E09}" srcOrd="1" destOrd="0" presId="urn:microsoft.com/office/officeart/2018/2/layout/IconCircleList"/>
    <dgm:cxn modelId="{4B0DEE56-186F-467C-A829-611B9154DDCE}" type="presParOf" srcId="{75AABCDB-9C32-4797-B111-59928E24F352}" destId="{6F80F9F5-DFA2-4DFC-9EA2-7984240C0988}" srcOrd="2" destOrd="0" presId="urn:microsoft.com/office/officeart/2018/2/layout/IconCircleList"/>
    <dgm:cxn modelId="{DDB11C16-34EF-4525-A08B-F9C67F42C766}" type="presParOf" srcId="{75AABCDB-9C32-4797-B111-59928E24F352}" destId="{EA991E23-F067-4414-AABB-B31DF4163DEE}" srcOrd="3" destOrd="0" presId="urn:microsoft.com/office/officeart/2018/2/layout/IconCircleList"/>
    <dgm:cxn modelId="{242145D1-D1E8-4C4A-B2F3-8DD362243C5D}" type="presParOf" srcId="{D3D0DD43-9A1D-4A04-94A3-B22C4D4C39A9}" destId="{01D3C894-34DB-4585-9B5C-6717F11BE93D}" srcOrd="5" destOrd="0" presId="urn:microsoft.com/office/officeart/2018/2/layout/IconCircleList"/>
    <dgm:cxn modelId="{79CE50CB-1566-459A-B43F-22F1D3C80EB3}" type="presParOf" srcId="{D3D0DD43-9A1D-4A04-94A3-B22C4D4C39A9}" destId="{E8D1B01B-E1EC-44BF-BFA2-EFFD616DCAD4}" srcOrd="6" destOrd="0" presId="urn:microsoft.com/office/officeart/2018/2/layout/IconCircleList"/>
    <dgm:cxn modelId="{E1F55525-960B-44A7-B955-AA3D4942A3DE}" type="presParOf" srcId="{E8D1B01B-E1EC-44BF-BFA2-EFFD616DCAD4}" destId="{A9820492-EE43-4BDF-8D15-CF023B3910F4}" srcOrd="0" destOrd="0" presId="urn:microsoft.com/office/officeart/2018/2/layout/IconCircleList"/>
    <dgm:cxn modelId="{A7CC4AAD-0C68-47B7-9593-5B2FD367E303}" type="presParOf" srcId="{E8D1B01B-E1EC-44BF-BFA2-EFFD616DCAD4}" destId="{A34BE092-751F-4172-B1B5-1C44E9251D4B}" srcOrd="1" destOrd="0" presId="urn:microsoft.com/office/officeart/2018/2/layout/IconCircleList"/>
    <dgm:cxn modelId="{8BEBA3D3-B406-45F1-9014-0434802B6614}" type="presParOf" srcId="{E8D1B01B-E1EC-44BF-BFA2-EFFD616DCAD4}" destId="{678190A3-2801-466D-96A8-83C983E8D8CE}" srcOrd="2" destOrd="0" presId="urn:microsoft.com/office/officeart/2018/2/layout/IconCircleList"/>
    <dgm:cxn modelId="{66D0B69F-094C-4833-9833-3D2F9D35F335}" type="presParOf" srcId="{E8D1B01B-E1EC-44BF-BFA2-EFFD616DCAD4}" destId="{4A4F0DF2-3B32-4D03-A6FA-26CE2FF9E49F}"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F2AD781-36AA-46A9-8FB9-A18E2B96057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99DA1F06-7664-42B7-B3BF-7E6943CF6D2B}">
      <dgm:prSet/>
      <dgm:spPr/>
      <dgm:t>
        <a:bodyPr/>
        <a:lstStyle/>
        <a:p>
          <a:r>
            <a:rPr lang="en-US" b="1" dirty="0"/>
            <a:t>How did you demonstrate professionalism?</a:t>
          </a:r>
        </a:p>
      </dgm:t>
    </dgm:pt>
    <dgm:pt modelId="{4FC47731-72BD-4EAF-B11D-BBE267E67F37}" type="parTrans" cxnId="{415E0D71-4401-4F36-8D54-FFE0B13886D5}">
      <dgm:prSet/>
      <dgm:spPr/>
      <dgm:t>
        <a:bodyPr/>
        <a:lstStyle/>
        <a:p>
          <a:endParaRPr lang="en-US"/>
        </a:p>
      </dgm:t>
    </dgm:pt>
    <dgm:pt modelId="{E962AD2B-BC09-4CF8-B2B7-E9425ABCF68B}" type="sibTrans" cxnId="{415E0D71-4401-4F36-8D54-FFE0B13886D5}">
      <dgm:prSet/>
      <dgm:spPr/>
      <dgm:t>
        <a:bodyPr/>
        <a:lstStyle/>
        <a:p>
          <a:endParaRPr lang="en-US"/>
        </a:p>
      </dgm:t>
    </dgm:pt>
    <dgm:pt modelId="{16DC72B3-2BDA-4FE1-80A7-C164005CC46D}">
      <dgm:prSet/>
      <dgm:spPr/>
      <dgm:t>
        <a:bodyPr/>
        <a:lstStyle/>
        <a:p>
          <a:r>
            <a:rPr lang="en-US" dirty="0"/>
            <a:t>Most of the communication with my mentor was over email.</a:t>
          </a:r>
        </a:p>
      </dgm:t>
    </dgm:pt>
    <dgm:pt modelId="{3F5A46E8-5E86-4B3F-BB5D-F7A66A5A40F2}" type="parTrans" cxnId="{0B39150A-35F7-4173-999E-630FA35F47F1}">
      <dgm:prSet/>
      <dgm:spPr/>
      <dgm:t>
        <a:bodyPr/>
        <a:lstStyle/>
        <a:p>
          <a:endParaRPr lang="en-US"/>
        </a:p>
      </dgm:t>
    </dgm:pt>
    <dgm:pt modelId="{C51112AE-0010-4BF7-8072-CEAE07088B49}" type="sibTrans" cxnId="{0B39150A-35F7-4173-999E-630FA35F47F1}">
      <dgm:prSet/>
      <dgm:spPr/>
      <dgm:t>
        <a:bodyPr/>
        <a:lstStyle/>
        <a:p>
          <a:endParaRPr lang="en-US"/>
        </a:p>
      </dgm:t>
    </dgm:pt>
    <dgm:pt modelId="{CFC95C49-5E37-4EE2-95DA-896829F9F715}">
      <dgm:prSet/>
      <dgm:spPr/>
      <dgm:t>
        <a:bodyPr/>
        <a:lstStyle/>
        <a:p>
          <a:r>
            <a:rPr lang="en-US" b="1" dirty="0"/>
            <a:t>What areas did you have to improve?</a:t>
          </a:r>
          <a:endParaRPr lang="en-US" dirty="0"/>
        </a:p>
      </dgm:t>
    </dgm:pt>
    <dgm:pt modelId="{6781B0D6-7431-479E-B663-72DB0DCAE2EE}" type="parTrans" cxnId="{7876D892-8624-47E1-B407-23A6871F493B}">
      <dgm:prSet/>
      <dgm:spPr/>
      <dgm:t>
        <a:bodyPr/>
        <a:lstStyle/>
        <a:p>
          <a:endParaRPr lang="en-US"/>
        </a:p>
      </dgm:t>
    </dgm:pt>
    <dgm:pt modelId="{B99DC63F-06AD-4242-A254-8A4683E58E2E}" type="sibTrans" cxnId="{7876D892-8624-47E1-B407-23A6871F493B}">
      <dgm:prSet/>
      <dgm:spPr/>
      <dgm:t>
        <a:bodyPr/>
        <a:lstStyle/>
        <a:p>
          <a:endParaRPr lang="en-US"/>
        </a:p>
      </dgm:t>
    </dgm:pt>
    <dgm:pt modelId="{F8B4D544-2A7E-461E-8792-493171EB5CC2}">
      <dgm:prSet/>
      <dgm:spPr/>
      <dgm:t>
        <a:bodyPr/>
        <a:lstStyle/>
        <a:p>
          <a:r>
            <a:rPr lang="en-US" dirty="0"/>
            <a:t>I think I needed to improve on following up with my contacts.</a:t>
          </a:r>
        </a:p>
      </dgm:t>
    </dgm:pt>
    <dgm:pt modelId="{3928A4CB-5325-47D6-AF94-0CF3A1468B4E}" type="parTrans" cxnId="{21DA3049-F070-483A-B40B-614FD0CAD82C}">
      <dgm:prSet/>
      <dgm:spPr/>
      <dgm:t>
        <a:bodyPr/>
        <a:lstStyle/>
        <a:p>
          <a:endParaRPr lang="en-US"/>
        </a:p>
      </dgm:t>
    </dgm:pt>
    <dgm:pt modelId="{02132CD1-661E-42FD-8F76-6FBE79396E2F}" type="sibTrans" cxnId="{21DA3049-F070-483A-B40B-614FD0CAD82C}">
      <dgm:prSet/>
      <dgm:spPr/>
      <dgm:t>
        <a:bodyPr/>
        <a:lstStyle/>
        <a:p>
          <a:endParaRPr lang="en-US"/>
        </a:p>
      </dgm:t>
    </dgm:pt>
    <dgm:pt modelId="{7FF2BC76-15B1-46E5-B793-1449A4F88DE1}">
      <dgm:prSet/>
      <dgm:spPr/>
      <dgm:t>
        <a:bodyPr/>
        <a:lstStyle/>
        <a:p>
          <a:r>
            <a:rPr lang="en-US" b="1" dirty="0"/>
            <a:t>What challenges did you run into?</a:t>
          </a:r>
          <a:endParaRPr lang="en-US" dirty="0"/>
        </a:p>
      </dgm:t>
    </dgm:pt>
    <dgm:pt modelId="{C21FB332-1FA2-4609-9278-4B9E98436F32}" type="parTrans" cxnId="{3532C990-9B32-4F3A-BB33-2578F9A52D3E}">
      <dgm:prSet/>
      <dgm:spPr/>
      <dgm:t>
        <a:bodyPr/>
        <a:lstStyle/>
        <a:p>
          <a:endParaRPr lang="en-US"/>
        </a:p>
      </dgm:t>
    </dgm:pt>
    <dgm:pt modelId="{B58905CA-7292-40A0-B73F-CC310F15993A}" type="sibTrans" cxnId="{3532C990-9B32-4F3A-BB33-2578F9A52D3E}">
      <dgm:prSet/>
      <dgm:spPr/>
      <dgm:t>
        <a:bodyPr/>
        <a:lstStyle/>
        <a:p>
          <a:endParaRPr lang="en-US"/>
        </a:p>
      </dgm:t>
    </dgm:pt>
    <dgm:pt modelId="{7B99328B-5ECB-4E7A-934C-B3C05CDB18A9}">
      <dgm:prSet/>
      <dgm:spPr/>
      <dgm:t>
        <a:bodyPr/>
        <a:lstStyle/>
        <a:p>
          <a:r>
            <a:rPr lang="en-US" dirty="0"/>
            <a:t>Because of the school closure, I had to find an alternative way to meet with my mentor via TEAMS</a:t>
          </a:r>
        </a:p>
      </dgm:t>
    </dgm:pt>
    <dgm:pt modelId="{FD0D54E4-0A55-4571-8DAC-B4CBF69975A4}" type="parTrans" cxnId="{844B57D1-C030-48EA-909C-FC7B516D3F33}">
      <dgm:prSet/>
      <dgm:spPr/>
      <dgm:t>
        <a:bodyPr/>
        <a:lstStyle/>
        <a:p>
          <a:endParaRPr lang="en-US"/>
        </a:p>
      </dgm:t>
    </dgm:pt>
    <dgm:pt modelId="{ABB00E63-71CC-4902-893A-F011967609BC}" type="sibTrans" cxnId="{844B57D1-C030-48EA-909C-FC7B516D3F33}">
      <dgm:prSet/>
      <dgm:spPr/>
      <dgm:t>
        <a:bodyPr/>
        <a:lstStyle/>
        <a:p>
          <a:endParaRPr lang="en-US"/>
        </a:p>
      </dgm:t>
    </dgm:pt>
    <dgm:pt modelId="{3EDB9789-1AA7-4EBC-878A-EE3182E105BA}">
      <dgm:prSet/>
      <dgm:spPr/>
      <dgm:t>
        <a:bodyPr/>
        <a:lstStyle/>
        <a:p>
          <a:r>
            <a:rPr lang="en-US" b="1" dirty="0"/>
            <a:t>What did you learn?</a:t>
          </a:r>
        </a:p>
      </dgm:t>
    </dgm:pt>
    <dgm:pt modelId="{8CBF4F04-80D0-4D36-952D-B7D9B6FE721B}" type="parTrans" cxnId="{EE06E4C8-BFEA-4115-96F8-D7FD2FED7DFA}">
      <dgm:prSet/>
      <dgm:spPr/>
      <dgm:t>
        <a:bodyPr/>
        <a:lstStyle/>
        <a:p>
          <a:endParaRPr lang="en-US"/>
        </a:p>
      </dgm:t>
    </dgm:pt>
    <dgm:pt modelId="{1B74052D-AB2C-4681-894F-0BFDB59917A9}" type="sibTrans" cxnId="{EE06E4C8-BFEA-4115-96F8-D7FD2FED7DFA}">
      <dgm:prSet/>
      <dgm:spPr/>
      <dgm:t>
        <a:bodyPr/>
        <a:lstStyle/>
        <a:p>
          <a:endParaRPr lang="en-US"/>
        </a:p>
      </dgm:t>
    </dgm:pt>
    <dgm:pt modelId="{2AB1A0E6-A769-4338-9A1C-56669A8A2CB9}">
      <dgm:prSet/>
      <dgm:spPr/>
      <dgm:t>
        <a:bodyPr/>
        <a:lstStyle/>
        <a:p>
          <a:r>
            <a:rPr lang="en-US" dirty="0"/>
            <a:t>I learned that professionalism is VERY important</a:t>
          </a:r>
        </a:p>
      </dgm:t>
    </dgm:pt>
    <dgm:pt modelId="{C8C5D5B3-0F80-46B8-A72F-D5860ADCA81E}" type="parTrans" cxnId="{7D3EB519-433C-49FB-85C5-3FE1A73F2641}">
      <dgm:prSet/>
      <dgm:spPr/>
      <dgm:t>
        <a:bodyPr/>
        <a:lstStyle/>
        <a:p>
          <a:endParaRPr lang="en-US"/>
        </a:p>
      </dgm:t>
    </dgm:pt>
    <dgm:pt modelId="{64EB6DE2-89E4-40FC-94DB-7EC6406DADFD}" type="sibTrans" cxnId="{7D3EB519-433C-49FB-85C5-3FE1A73F2641}">
      <dgm:prSet/>
      <dgm:spPr/>
      <dgm:t>
        <a:bodyPr/>
        <a:lstStyle/>
        <a:p>
          <a:endParaRPr lang="en-US"/>
        </a:p>
      </dgm:t>
    </dgm:pt>
    <dgm:pt modelId="{F6EBD08A-AE4C-4607-B060-12B7F4D437F3}">
      <dgm:prSet/>
      <dgm:spPr/>
      <dgm:t>
        <a:bodyPr/>
        <a:lstStyle/>
        <a:p>
          <a:r>
            <a:rPr lang="en-US" dirty="0"/>
            <a:t>I demonstrated professionalism by being punctual for meetings, as well as responding to emails promptly.</a:t>
          </a:r>
        </a:p>
      </dgm:t>
    </dgm:pt>
    <dgm:pt modelId="{930F04E1-EE4F-463B-92F1-DDF5AB1AD868}" type="parTrans" cxnId="{8D378EC8-3864-4729-B91A-9ADE0C4A6A25}">
      <dgm:prSet/>
      <dgm:spPr/>
      <dgm:t>
        <a:bodyPr/>
        <a:lstStyle/>
        <a:p>
          <a:endParaRPr lang="en-US"/>
        </a:p>
      </dgm:t>
    </dgm:pt>
    <dgm:pt modelId="{CA9CB0E9-B4CA-4154-82DF-EA358CD1B1BE}" type="sibTrans" cxnId="{8D378EC8-3864-4729-B91A-9ADE0C4A6A25}">
      <dgm:prSet/>
      <dgm:spPr/>
      <dgm:t>
        <a:bodyPr/>
        <a:lstStyle/>
        <a:p>
          <a:endParaRPr lang="en-US"/>
        </a:p>
      </dgm:t>
    </dgm:pt>
    <dgm:pt modelId="{F0A4D908-5DC0-4883-BFDD-83BE2A24404B}">
      <dgm:prSet/>
      <dgm:spPr/>
      <dgm:t>
        <a:bodyPr/>
        <a:lstStyle/>
        <a:p>
          <a:r>
            <a:rPr lang="en-US" dirty="0"/>
            <a:t>I also think I need to improve on conveying my ideas to others in a eloquent way.</a:t>
          </a:r>
        </a:p>
      </dgm:t>
    </dgm:pt>
    <dgm:pt modelId="{5C47067C-47A2-486E-910F-76C9B6F062AF}" type="parTrans" cxnId="{37A93397-783E-4F9D-A4B4-3DBF4086BE85}">
      <dgm:prSet/>
      <dgm:spPr/>
      <dgm:t>
        <a:bodyPr/>
        <a:lstStyle/>
        <a:p>
          <a:endParaRPr lang="en-US"/>
        </a:p>
      </dgm:t>
    </dgm:pt>
    <dgm:pt modelId="{1301E457-86AB-4E64-8154-8070F89C5F4F}" type="sibTrans" cxnId="{37A93397-783E-4F9D-A4B4-3DBF4086BE85}">
      <dgm:prSet/>
      <dgm:spPr/>
      <dgm:t>
        <a:bodyPr/>
        <a:lstStyle/>
        <a:p>
          <a:endParaRPr lang="en-US"/>
        </a:p>
      </dgm:t>
    </dgm:pt>
    <dgm:pt modelId="{188EEB0C-CB6E-4E59-9CCE-C6CE95261DB9}">
      <dgm:prSet/>
      <dgm:spPr/>
      <dgm:t>
        <a:bodyPr/>
        <a:lstStyle/>
        <a:p>
          <a:r>
            <a:rPr lang="en-US" dirty="0"/>
            <a:t>Projects happen through human interaction, the ability to effectively communicate ideas is valuable.</a:t>
          </a:r>
        </a:p>
      </dgm:t>
    </dgm:pt>
    <dgm:pt modelId="{CC8F7A3C-C492-4A51-9037-BF54C436CA5D}" type="parTrans" cxnId="{828B020E-97D4-4D4C-B285-33D2D4C262B8}">
      <dgm:prSet/>
      <dgm:spPr/>
      <dgm:t>
        <a:bodyPr/>
        <a:lstStyle/>
        <a:p>
          <a:endParaRPr lang="en-US"/>
        </a:p>
      </dgm:t>
    </dgm:pt>
    <dgm:pt modelId="{3064A0F0-ED03-47C7-9939-357F09D4281C}" type="sibTrans" cxnId="{828B020E-97D4-4D4C-B285-33D2D4C262B8}">
      <dgm:prSet/>
      <dgm:spPr/>
      <dgm:t>
        <a:bodyPr/>
        <a:lstStyle/>
        <a:p>
          <a:endParaRPr lang="en-US"/>
        </a:p>
      </dgm:t>
    </dgm:pt>
    <dgm:pt modelId="{7C375BEB-7096-4748-BEB5-E873323CB050}" type="pres">
      <dgm:prSet presAssocID="{9F2AD781-36AA-46A9-8FB9-A18E2B960572}" presName="linear" presStyleCnt="0">
        <dgm:presLayoutVars>
          <dgm:dir/>
          <dgm:animLvl val="lvl"/>
          <dgm:resizeHandles val="exact"/>
        </dgm:presLayoutVars>
      </dgm:prSet>
      <dgm:spPr/>
    </dgm:pt>
    <dgm:pt modelId="{8CCF58D8-429C-48DB-A2A7-C35396251B01}" type="pres">
      <dgm:prSet presAssocID="{99DA1F06-7664-42B7-B3BF-7E6943CF6D2B}" presName="parentLin" presStyleCnt="0"/>
      <dgm:spPr/>
    </dgm:pt>
    <dgm:pt modelId="{12C5ACB1-3C4D-48E7-B450-17ACBF25A2CB}" type="pres">
      <dgm:prSet presAssocID="{99DA1F06-7664-42B7-B3BF-7E6943CF6D2B}" presName="parentLeftMargin" presStyleLbl="node1" presStyleIdx="0" presStyleCnt="4"/>
      <dgm:spPr/>
    </dgm:pt>
    <dgm:pt modelId="{C735424A-C065-4DFC-BF7B-C92351AE1088}" type="pres">
      <dgm:prSet presAssocID="{99DA1F06-7664-42B7-B3BF-7E6943CF6D2B}" presName="parentText" presStyleLbl="node1" presStyleIdx="0" presStyleCnt="4">
        <dgm:presLayoutVars>
          <dgm:chMax val="0"/>
          <dgm:bulletEnabled val="1"/>
        </dgm:presLayoutVars>
      </dgm:prSet>
      <dgm:spPr/>
    </dgm:pt>
    <dgm:pt modelId="{0D45979A-9D12-4BD7-9E93-EE83F8A082A9}" type="pres">
      <dgm:prSet presAssocID="{99DA1F06-7664-42B7-B3BF-7E6943CF6D2B}" presName="negativeSpace" presStyleCnt="0"/>
      <dgm:spPr/>
    </dgm:pt>
    <dgm:pt modelId="{D85BC360-A5AF-42CA-A5A2-A543ACFDF2DB}" type="pres">
      <dgm:prSet presAssocID="{99DA1F06-7664-42B7-B3BF-7E6943CF6D2B}" presName="childText" presStyleLbl="conFgAcc1" presStyleIdx="0" presStyleCnt="4">
        <dgm:presLayoutVars>
          <dgm:bulletEnabled val="1"/>
        </dgm:presLayoutVars>
      </dgm:prSet>
      <dgm:spPr/>
    </dgm:pt>
    <dgm:pt modelId="{E690095C-17C1-45F3-960C-A0A27B70A9FA}" type="pres">
      <dgm:prSet presAssocID="{E962AD2B-BC09-4CF8-B2B7-E9425ABCF68B}" presName="spaceBetweenRectangles" presStyleCnt="0"/>
      <dgm:spPr/>
    </dgm:pt>
    <dgm:pt modelId="{DC0908B0-FE12-4E27-8AAB-45295089F301}" type="pres">
      <dgm:prSet presAssocID="{CFC95C49-5E37-4EE2-95DA-896829F9F715}" presName="parentLin" presStyleCnt="0"/>
      <dgm:spPr/>
    </dgm:pt>
    <dgm:pt modelId="{A462497A-17DB-46A5-868F-A9BD59B289EA}" type="pres">
      <dgm:prSet presAssocID="{CFC95C49-5E37-4EE2-95DA-896829F9F715}" presName="parentLeftMargin" presStyleLbl="node1" presStyleIdx="0" presStyleCnt="4"/>
      <dgm:spPr/>
    </dgm:pt>
    <dgm:pt modelId="{50D97E85-C64A-485C-933E-14C3E5C5A5E4}" type="pres">
      <dgm:prSet presAssocID="{CFC95C49-5E37-4EE2-95DA-896829F9F715}" presName="parentText" presStyleLbl="node1" presStyleIdx="1" presStyleCnt="4">
        <dgm:presLayoutVars>
          <dgm:chMax val="0"/>
          <dgm:bulletEnabled val="1"/>
        </dgm:presLayoutVars>
      </dgm:prSet>
      <dgm:spPr/>
    </dgm:pt>
    <dgm:pt modelId="{4B4D0C72-9329-469E-A6E7-DEFB8DC92367}" type="pres">
      <dgm:prSet presAssocID="{CFC95C49-5E37-4EE2-95DA-896829F9F715}" presName="negativeSpace" presStyleCnt="0"/>
      <dgm:spPr/>
    </dgm:pt>
    <dgm:pt modelId="{CD9593CF-D482-4C5D-BC4F-B59F7C0BB95E}" type="pres">
      <dgm:prSet presAssocID="{CFC95C49-5E37-4EE2-95DA-896829F9F715}" presName="childText" presStyleLbl="conFgAcc1" presStyleIdx="1" presStyleCnt="4">
        <dgm:presLayoutVars>
          <dgm:bulletEnabled val="1"/>
        </dgm:presLayoutVars>
      </dgm:prSet>
      <dgm:spPr/>
    </dgm:pt>
    <dgm:pt modelId="{68A9E799-A9E1-40E7-AF55-D05FA20DB3CA}" type="pres">
      <dgm:prSet presAssocID="{B99DC63F-06AD-4242-A254-8A4683E58E2E}" presName="spaceBetweenRectangles" presStyleCnt="0"/>
      <dgm:spPr/>
    </dgm:pt>
    <dgm:pt modelId="{3A2FEEFC-DC16-404C-804C-B8745E4599D2}" type="pres">
      <dgm:prSet presAssocID="{7FF2BC76-15B1-46E5-B793-1449A4F88DE1}" presName="parentLin" presStyleCnt="0"/>
      <dgm:spPr/>
    </dgm:pt>
    <dgm:pt modelId="{300F33D0-6CE1-4805-B129-06D5B73BC21A}" type="pres">
      <dgm:prSet presAssocID="{7FF2BC76-15B1-46E5-B793-1449A4F88DE1}" presName="parentLeftMargin" presStyleLbl="node1" presStyleIdx="1" presStyleCnt="4"/>
      <dgm:spPr/>
    </dgm:pt>
    <dgm:pt modelId="{F994FA29-7545-44F4-9A7E-E6B94AA0265A}" type="pres">
      <dgm:prSet presAssocID="{7FF2BC76-15B1-46E5-B793-1449A4F88DE1}" presName="parentText" presStyleLbl="node1" presStyleIdx="2" presStyleCnt="4">
        <dgm:presLayoutVars>
          <dgm:chMax val="0"/>
          <dgm:bulletEnabled val="1"/>
        </dgm:presLayoutVars>
      </dgm:prSet>
      <dgm:spPr/>
    </dgm:pt>
    <dgm:pt modelId="{C5CCFFD9-E7BA-462C-A2DE-59F98DED5465}" type="pres">
      <dgm:prSet presAssocID="{7FF2BC76-15B1-46E5-B793-1449A4F88DE1}" presName="negativeSpace" presStyleCnt="0"/>
      <dgm:spPr/>
    </dgm:pt>
    <dgm:pt modelId="{2D1E3BB0-E429-42BB-AF21-A931C868F84A}" type="pres">
      <dgm:prSet presAssocID="{7FF2BC76-15B1-46E5-B793-1449A4F88DE1}" presName="childText" presStyleLbl="conFgAcc1" presStyleIdx="2" presStyleCnt="4">
        <dgm:presLayoutVars>
          <dgm:bulletEnabled val="1"/>
        </dgm:presLayoutVars>
      </dgm:prSet>
      <dgm:spPr/>
    </dgm:pt>
    <dgm:pt modelId="{707627E3-7166-409A-93BF-1883368D5EA4}" type="pres">
      <dgm:prSet presAssocID="{B58905CA-7292-40A0-B73F-CC310F15993A}" presName="spaceBetweenRectangles" presStyleCnt="0"/>
      <dgm:spPr/>
    </dgm:pt>
    <dgm:pt modelId="{81449337-E341-4849-AC41-0B5B03352445}" type="pres">
      <dgm:prSet presAssocID="{3EDB9789-1AA7-4EBC-878A-EE3182E105BA}" presName="parentLin" presStyleCnt="0"/>
      <dgm:spPr/>
    </dgm:pt>
    <dgm:pt modelId="{551B2E59-6562-436E-898E-01413C664FA5}" type="pres">
      <dgm:prSet presAssocID="{3EDB9789-1AA7-4EBC-878A-EE3182E105BA}" presName="parentLeftMargin" presStyleLbl="node1" presStyleIdx="2" presStyleCnt="4"/>
      <dgm:spPr/>
    </dgm:pt>
    <dgm:pt modelId="{892993FA-B6AD-4B1D-9B75-422F06409671}" type="pres">
      <dgm:prSet presAssocID="{3EDB9789-1AA7-4EBC-878A-EE3182E105BA}" presName="parentText" presStyleLbl="node1" presStyleIdx="3" presStyleCnt="4">
        <dgm:presLayoutVars>
          <dgm:chMax val="0"/>
          <dgm:bulletEnabled val="1"/>
        </dgm:presLayoutVars>
      </dgm:prSet>
      <dgm:spPr/>
    </dgm:pt>
    <dgm:pt modelId="{F8070D0E-0741-4D84-B855-E856F6185EC5}" type="pres">
      <dgm:prSet presAssocID="{3EDB9789-1AA7-4EBC-878A-EE3182E105BA}" presName="negativeSpace" presStyleCnt="0"/>
      <dgm:spPr/>
    </dgm:pt>
    <dgm:pt modelId="{394CDC0D-2692-46C5-94DD-C37E08CBD4D0}" type="pres">
      <dgm:prSet presAssocID="{3EDB9789-1AA7-4EBC-878A-EE3182E105BA}" presName="childText" presStyleLbl="conFgAcc1" presStyleIdx="3" presStyleCnt="4">
        <dgm:presLayoutVars>
          <dgm:bulletEnabled val="1"/>
        </dgm:presLayoutVars>
      </dgm:prSet>
      <dgm:spPr/>
    </dgm:pt>
  </dgm:ptLst>
  <dgm:cxnLst>
    <dgm:cxn modelId="{0B39150A-35F7-4173-999E-630FA35F47F1}" srcId="{99DA1F06-7664-42B7-B3BF-7E6943CF6D2B}" destId="{16DC72B3-2BDA-4FE1-80A7-C164005CC46D}" srcOrd="0" destOrd="0" parTransId="{3F5A46E8-5E86-4B3F-BB5D-F7A66A5A40F2}" sibTransId="{C51112AE-0010-4BF7-8072-CEAE07088B49}"/>
    <dgm:cxn modelId="{D9111F0A-B318-4150-A04A-548A26645607}" type="presOf" srcId="{CFC95C49-5E37-4EE2-95DA-896829F9F715}" destId="{50D97E85-C64A-485C-933E-14C3E5C5A5E4}" srcOrd="1" destOrd="0" presId="urn:microsoft.com/office/officeart/2005/8/layout/list1"/>
    <dgm:cxn modelId="{828B020E-97D4-4D4C-B285-33D2D4C262B8}" srcId="{3EDB9789-1AA7-4EBC-878A-EE3182E105BA}" destId="{188EEB0C-CB6E-4E59-9CCE-C6CE95261DB9}" srcOrd="1" destOrd="0" parTransId="{CC8F7A3C-C492-4A51-9037-BF54C436CA5D}" sibTransId="{3064A0F0-ED03-47C7-9939-357F09D4281C}"/>
    <dgm:cxn modelId="{4776A00E-FAEB-4861-BA05-F588BEE49F33}" type="presOf" srcId="{F8B4D544-2A7E-461E-8792-493171EB5CC2}" destId="{CD9593CF-D482-4C5D-BC4F-B59F7C0BB95E}" srcOrd="0" destOrd="0" presId="urn:microsoft.com/office/officeart/2005/8/layout/list1"/>
    <dgm:cxn modelId="{D295E115-5A06-49A4-ACAF-62341A41665B}" type="presOf" srcId="{7FF2BC76-15B1-46E5-B793-1449A4F88DE1}" destId="{F994FA29-7545-44F4-9A7E-E6B94AA0265A}" srcOrd="1" destOrd="0" presId="urn:microsoft.com/office/officeart/2005/8/layout/list1"/>
    <dgm:cxn modelId="{7D3EB519-433C-49FB-85C5-3FE1A73F2641}" srcId="{3EDB9789-1AA7-4EBC-878A-EE3182E105BA}" destId="{2AB1A0E6-A769-4338-9A1C-56669A8A2CB9}" srcOrd="0" destOrd="0" parTransId="{C8C5D5B3-0F80-46B8-A72F-D5860ADCA81E}" sibTransId="{64EB6DE2-89E4-40FC-94DB-7EC6406DADFD}"/>
    <dgm:cxn modelId="{6269C61A-FFA6-4DB9-97FA-6045F68117AE}" type="presOf" srcId="{7B99328B-5ECB-4E7A-934C-B3C05CDB18A9}" destId="{2D1E3BB0-E429-42BB-AF21-A931C868F84A}" srcOrd="0" destOrd="0" presId="urn:microsoft.com/office/officeart/2005/8/layout/list1"/>
    <dgm:cxn modelId="{4CAEE31A-6B76-414F-A83E-C2BF237907B0}" type="presOf" srcId="{188EEB0C-CB6E-4E59-9CCE-C6CE95261DB9}" destId="{394CDC0D-2692-46C5-94DD-C37E08CBD4D0}" srcOrd="0" destOrd="1" presId="urn:microsoft.com/office/officeart/2005/8/layout/list1"/>
    <dgm:cxn modelId="{6C76C428-5E48-4B93-919F-1D0FED67F45D}" type="presOf" srcId="{2AB1A0E6-A769-4338-9A1C-56669A8A2CB9}" destId="{394CDC0D-2692-46C5-94DD-C37E08CBD4D0}" srcOrd="0" destOrd="0" presId="urn:microsoft.com/office/officeart/2005/8/layout/list1"/>
    <dgm:cxn modelId="{6469502B-9BA8-4CFD-B8E9-0A125147B2B4}" type="presOf" srcId="{99DA1F06-7664-42B7-B3BF-7E6943CF6D2B}" destId="{C735424A-C065-4DFC-BF7B-C92351AE1088}" srcOrd="1" destOrd="0" presId="urn:microsoft.com/office/officeart/2005/8/layout/list1"/>
    <dgm:cxn modelId="{21DA3049-F070-483A-B40B-614FD0CAD82C}" srcId="{CFC95C49-5E37-4EE2-95DA-896829F9F715}" destId="{F8B4D544-2A7E-461E-8792-493171EB5CC2}" srcOrd="0" destOrd="0" parTransId="{3928A4CB-5325-47D6-AF94-0CF3A1468B4E}" sibTransId="{02132CD1-661E-42FD-8F76-6FBE79396E2F}"/>
    <dgm:cxn modelId="{415E0D71-4401-4F36-8D54-FFE0B13886D5}" srcId="{9F2AD781-36AA-46A9-8FB9-A18E2B960572}" destId="{99DA1F06-7664-42B7-B3BF-7E6943CF6D2B}" srcOrd="0" destOrd="0" parTransId="{4FC47731-72BD-4EAF-B11D-BBE267E67F37}" sibTransId="{E962AD2B-BC09-4CF8-B2B7-E9425ABCF68B}"/>
    <dgm:cxn modelId="{53D9D554-E220-47BA-BC79-11AA7D95AFD3}" type="presOf" srcId="{F6EBD08A-AE4C-4607-B060-12B7F4D437F3}" destId="{D85BC360-A5AF-42CA-A5A2-A543ACFDF2DB}" srcOrd="0" destOrd="1" presId="urn:microsoft.com/office/officeart/2005/8/layout/list1"/>
    <dgm:cxn modelId="{3532C990-9B32-4F3A-BB33-2578F9A52D3E}" srcId="{9F2AD781-36AA-46A9-8FB9-A18E2B960572}" destId="{7FF2BC76-15B1-46E5-B793-1449A4F88DE1}" srcOrd="2" destOrd="0" parTransId="{C21FB332-1FA2-4609-9278-4B9E98436F32}" sibTransId="{B58905CA-7292-40A0-B73F-CC310F15993A}"/>
    <dgm:cxn modelId="{7876D892-8624-47E1-B407-23A6871F493B}" srcId="{9F2AD781-36AA-46A9-8FB9-A18E2B960572}" destId="{CFC95C49-5E37-4EE2-95DA-896829F9F715}" srcOrd="1" destOrd="0" parTransId="{6781B0D6-7431-479E-B663-72DB0DCAE2EE}" sibTransId="{B99DC63F-06AD-4242-A254-8A4683E58E2E}"/>
    <dgm:cxn modelId="{4B469B94-3D0A-44DC-93E1-E7F26B9A9195}" type="presOf" srcId="{3EDB9789-1AA7-4EBC-878A-EE3182E105BA}" destId="{551B2E59-6562-436E-898E-01413C664FA5}" srcOrd="0" destOrd="0" presId="urn:microsoft.com/office/officeart/2005/8/layout/list1"/>
    <dgm:cxn modelId="{37A93397-783E-4F9D-A4B4-3DBF4086BE85}" srcId="{CFC95C49-5E37-4EE2-95DA-896829F9F715}" destId="{F0A4D908-5DC0-4883-BFDD-83BE2A24404B}" srcOrd="1" destOrd="0" parTransId="{5C47067C-47A2-486E-910F-76C9B6F062AF}" sibTransId="{1301E457-86AB-4E64-8154-8070F89C5F4F}"/>
    <dgm:cxn modelId="{9A486DA4-7326-4768-A73F-9EC86F071CDA}" type="presOf" srcId="{F0A4D908-5DC0-4883-BFDD-83BE2A24404B}" destId="{CD9593CF-D482-4C5D-BC4F-B59F7C0BB95E}" srcOrd="0" destOrd="1" presId="urn:microsoft.com/office/officeart/2005/8/layout/list1"/>
    <dgm:cxn modelId="{98CD19C8-C1C2-4628-92CA-DB30683DE44D}" type="presOf" srcId="{3EDB9789-1AA7-4EBC-878A-EE3182E105BA}" destId="{892993FA-B6AD-4B1D-9B75-422F06409671}" srcOrd="1" destOrd="0" presId="urn:microsoft.com/office/officeart/2005/8/layout/list1"/>
    <dgm:cxn modelId="{8D378EC8-3864-4729-B91A-9ADE0C4A6A25}" srcId="{99DA1F06-7664-42B7-B3BF-7E6943CF6D2B}" destId="{F6EBD08A-AE4C-4607-B060-12B7F4D437F3}" srcOrd="1" destOrd="0" parTransId="{930F04E1-EE4F-463B-92F1-DDF5AB1AD868}" sibTransId="{CA9CB0E9-B4CA-4154-82DF-EA358CD1B1BE}"/>
    <dgm:cxn modelId="{EE06E4C8-BFEA-4115-96F8-D7FD2FED7DFA}" srcId="{9F2AD781-36AA-46A9-8FB9-A18E2B960572}" destId="{3EDB9789-1AA7-4EBC-878A-EE3182E105BA}" srcOrd="3" destOrd="0" parTransId="{8CBF4F04-80D0-4D36-952D-B7D9B6FE721B}" sibTransId="{1B74052D-AB2C-4681-894F-0BFDB59917A9}"/>
    <dgm:cxn modelId="{DE2391C9-73E0-4DA7-B736-DC0A51504CBD}" type="presOf" srcId="{16DC72B3-2BDA-4FE1-80A7-C164005CC46D}" destId="{D85BC360-A5AF-42CA-A5A2-A543ACFDF2DB}" srcOrd="0" destOrd="0" presId="urn:microsoft.com/office/officeart/2005/8/layout/list1"/>
    <dgm:cxn modelId="{844B57D1-C030-48EA-909C-FC7B516D3F33}" srcId="{7FF2BC76-15B1-46E5-B793-1449A4F88DE1}" destId="{7B99328B-5ECB-4E7A-934C-B3C05CDB18A9}" srcOrd="0" destOrd="0" parTransId="{FD0D54E4-0A55-4571-8DAC-B4CBF69975A4}" sibTransId="{ABB00E63-71CC-4902-893A-F011967609BC}"/>
    <dgm:cxn modelId="{D41A0AD6-111A-479D-A8A3-1BF3742923C3}" type="presOf" srcId="{7FF2BC76-15B1-46E5-B793-1449A4F88DE1}" destId="{300F33D0-6CE1-4805-B129-06D5B73BC21A}" srcOrd="0" destOrd="0" presId="urn:microsoft.com/office/officeart/2005/8/layout/list1"/>
    <dgm:cxn modelId="{65287FF0-555E-40C8-841D-88B77689E3AC}" type="presOf" srcId="{99DA1F06-7664-42B7-B3BF-7E6943CF6D2B}" destId="{12C5ACB1-3C4D-48E7-B450-17ACBF25A2CB}" srcOrd="0" destOrd="0" presId="urn:microsoft.com/office/officeart/2005/8/layout/list1"/>
    <dgm:cxn modelId="{E74D3AFC-CAEE-48F1-8E8F-EA5B4F42E5DB}" type="presOf" srcId="{CFC95C49-5E37-4EE2-95DA-896829F9F715}" destId="{A462497A-17DB-46A5-868F-A9BD59B289EA}" srcOrd="0" destOrd="0" presId="urn:microsoft.com/office/officeart/2005/8/layout/list1"/>
    <dgm:cxn modelId="{AD822AFF-16D6-49AD-9311-22BF11CCA1C3}" type="presOf" srcId="{9F2AD781-36AA-46A9-8FB9-A18E2B960572}" destId="{7C375BEB-7096-4748-BEB5-E873323CB050}" srcOrd="0" destOrd="0" presId="urn:microsoft.com/office/officeart/2005/8/layout/list1"/>
    <dgm:cxn modelId="{E1C37B0B-96EE-4344-AC5D-E3A2DC8E2DE0}" type="presParOf" srcId="{7C375BEB-7096-4748-BEB5-E873323CB050}" destId="{8CCF58D8-429C-48DB-A2A7-C35396251B01}" srcOrd="0" destOrd="0" presId="urn:microsoft.com/office/officeart/2005/8/layout/list1"/>
    <dgm:cxn modelId="{45DC27AC-E291-4674-AEC3-97163882267E}" type="presParOf" srcId="{8CCF58D8-429C-48DB-A2A7-C35396251B01}" destId="{12C5ACB1-3C4D-48E7-B450-17ACBF25A2CB}" srcOrd="0" destOrd="0" presId="urn:microsoft.com/office/officeart/2005/8/layout/list1"/>
    <dgm:cxn modelId="{71DBD15C-1BB6-4504-A81B-56A0CA5D7DA0}" type="presParOf" srcId="{8CCF58D8-429C-48DB-A2A7-C35396251B01}" destId="{C735424A-C065-4DFC-BF7B-C92351AE1088}" srcOrd="1" destOrd="0" presId="urn:microsoft.com/office/officeart/2005/8/layout/list1"/>
    <dgm:cxn modelId="{A5DA702B-5D62-41D9-807E-C8DC1725A5EF}" type="presParOf" srcId="{7C375BEB-7096-4748-BEB5-E873323CB050}" destId="{0D45979A-9D12-4BD7-9E93-EE83F8A082A9}" srcOrd="1" destOrd="0" presId="urn:microsoft.com/office/officeart/2005/8/layout/list1"/>
    <dgm:cxn modelId="{E4B076D1-7A95-4C86-85A3-8D24B3E5E140}" type="presParOf" srcId="{7C375BEB-7096-4748-BEB5-E873323CB050}" destId="{D85BC360-A5AF-42CA-A5A2-A543ACFDF2DB}" srcOrd="2" destOrd="0" presId="urn:microsoft.com/office/officeart/2005/8/layout/list1"/>
    <dgm:cxn modelId="{91E0E1B8-6DBD-427C-A3A6-F9448EAF1495}" type="presParOf" srcId="{7C375BEB-7096-4748-BEB5-E873323CB050}" destId="{E690095C-17C1-45F3-960C-A0A27B70A9FA}" srcOrd="3" destOrd="0" presId="urn:microsoft.com/office/officeart/2005/8/layout/list1"/>
    <dgm:cxn modelId="{C5E71DD0-A9E8-444D-89A4-049AD6B1DB41}" type="presParOf" srcId="{7C375BEB-7096-4748-BEB5-E873323CB050}" destId="{DC0908B0-FE12-4E27-8AAB-45295089F301}" srcOrd="4" destOrd="0" presId="urn:microsoft.com/office/officeart/2005/8/layout/list1"/>
    <dgm:cxn modelId="{DA8F2946-3663-4D43-9099-A0CAD75882D5}" type="presParOf" srcId="{DC0908B0-FE12-4E27-8AAB-45295089F301}" destId="{A462497A-17DB-46A5-868F-A9BD59B289EA}" srcOrd="0" destOrd="0" presId="urn:microsoft.com/office/officeart/2005/8/layout/list1"/>
    <dgm:cxn modelId="{0A1FD8DC-7EFB-41AF-AC54-15F3DD50F00F}" type="presParOf" srcId="{DC0908B0-FE12-4E27-8AAB-45295089F301}" destId="{50D97E85-C64A-485C-933E-14C3E5C5A5E4}" srcOrd="1" destOrd="0" presId="urn:microsoft.com/office/officeart/2005/8/layout/list1"/>
    <dgm:cxn modelId="{9B2ABFE5-1BAD-41B3-B2F1-F7C7683D8470}" type="presParOf" srcId="{7C375BEB-7096-4748-BEB5-E873323CB050}" destId="{4B4D0C72-9329-469E-A6E7-DEFB8DC92367}" srcOrd="5" destOrd="0" presId="urn:microsoft.com/office/officeart/2005/8/layout/list1"/>
    <dgm:cxn modelId="{703B4AC5-C7E4-4BE1-85BB-BFC8661E4F84}" type="presParOf" srcId="{7C375BEB-7096-4748-BEB5-E873323CB050}" destId="{CD9593CF-D482-4C5D-BC4F-B59F7C0BB95E}" srcOrd="6" destOrd="0" presId="urn:microsoft.com/office/officeart/2005/8/layout/list1"/>
    <dgm:cxn modelId="{D00FF6FD-4B20-441C-8D88-1C55D4FFDCAC}" type="presParOf" srcId="{7C375BEB-7096-4748-BEB5-E873323CB050}" destId="{68A9E799-A9E1-40E7-AF55-D05FA20DB3CA}" srcOrd="7" destOrd="0" presId="urn:microsoft.com/office/officeart/2005/8/layout/list1"/>
    <dgm:cxn modelId="{2F999A0A-FEB1-43C5-BB67-2DA9F2040DA9}" type="presParOf" srcId="{7C375BEB-7096-4748-BEB5-E873323CB050}" destId="{3A2FEEFC-DC16-404C-804C-B8745E4599D2}" srcOrd="8" destOrd="0" presId="urn:microsoft.com/office/officeart/2005/8/layout/list1"/>
    <dgm:cxn modelId="{7F9E6E08-390A-4A4A-BC73-97853CC771EF}" type="presParOf" srcId="{3A2FEEFC-DC16-404C-804C-B8745E4599D2}" destId="{300F33D0-6CE1-4805-B129-06D5B73BC21A}" srcOrd="0" destOrd="0" presId="urn:microsoft.com/office/officeart/2005/8/layout/list1"/>
    <dgm:cxn modelId="{4BD5F689-1A68-4AB4-B703-7CCCFABAD015}" type="presParOf" srcId="{3A2FEEFC-DC16-404C-804C-B8745E4599D2}" destId="{F994FA29-7545-44F4-9A7E-E6B94AA0265A}" srcOrd="1" destOrd="0" presId="urn:microsoft.com/office/officeart/2005/8/layout/list1"/>
    <dgm:cxn modelId="{752085E1-AEA2-4F4F-80B7-D586C596BE0A}" type="presParOf" srcId="{7C375BEB-7096-4748-BEB5-E873323CB050}" destId="{C5CCFFD9-E7BA-462C-A2DE-59F98DED5465}" srcOrd="9" destOrd="0" presId="urn:microsoft.com/office/officeart/2005/8/layout/list1"/>
    <dgm:cxn modelId="{BDD3D55E-963A-4B2A-9747-676D7A104D82}" type="presParOf" srcId="{7C375BEB-7096-4748-BEB5-E873323CB050}" destId="{2D1E3BB0-E429-42BB-AF21-A931C868F84A}" srcOrd="10" destOrd="0" presId="urn:microsoft.com/office/officeart/2005/8/layout/list1"/>
    <dgm:cxn modelId="{0FFCB08F-B2D3-4BA3-A851-C853B63C5DBB}" type="presParOf" srcId="{7C375BEB-7096-4748-BEB5-E873323CB050}" destId="{707627E3-7166-409A-93BF-1883368D5EA4}" srcOrd="11" destOrd="0" presId="urn:microsoft.com/office/officeart/2005/8/layout/list1"/>
    <dgm:cxn modelId="{D5A027E7-6847-4510-BFA4-4399F03009C0}" type="presParOf" srcId="{7C375BEB-7096-4748-BEB5-E873323CB050}" destId="{81449337-E341-4849-AC41-0B5B03352445}" srcOrd="12" destOrd="0" presId="urn:microsoft.com/office/officeart/2005/8/layout/list1"/>
    <dgm:cxn modelId="{91F8AC09-C409-4B01-80EC-3F7C75BE1D3B}" type="presParOf" srcId="{81449337-E341-4849-AC41-0B5B03352445}" destId="{551B2E59-6562-436E-898E-01413C664FA5}" srcOrd="0" destOrd="0" presId="urn:microsoft.com/office/officeart/2005/8/layout/list1"/>
    <dgm:cxn modelId="{71147674-E2D4-4918-81DE-5667BA2922C7}" type="presParOf" srcId="{81449337-E341-4849-AC41-0B5B03352445}" destId="{892993FA-B6AD-4B1D-9B75-422F06409671}" srcOrd="1" destOrd="0" presId="urn:microsoft.com/office/officeart/2005/8/layout/list1"/>
    <dgm:cxn modelId="{694F9FE6-40B4-40AA-AFFE-C6A6927EFDA7}" type="presParOf" srcId="{7C375BEB-7096-4748-BEB5-E873323CB050}" destId="{F8070D0E-0741-4D84-B855-E856F6185EC5}" srcOrd="13" destOrd="0" presId="urn:microsoft.com/office/officeart/2005/8/layout/list1"/>
    <dgm:cxn modelId="{26FB81DB-C08A-4E6D-B4A8-421A98085D95}" type="presParOf" srcId="{7C375BEB-7096-4748-BEB5-E873323CB050}" destId="{394CDC0D-2692-46C5-94DD-C37E08CBD4D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0CC73B-247C-4523-AE83-B1A1B815EFD2}" type="doc">
      <dgm:prSet loTypeId="urn:microsoft.com/office/officeart/2018/2/layout/IconCircleList" loCatId="icon" qsTypeId="urn:microsoft.com/office/officeart/2005/8/quickstyle/simple1" qsCatId="simple" csTypeId="urn:microsoft.com/office/officeart/2018/5/colors/Iconchunking_neutralbg_accent3_2" csCatId="accent3" phldr="1"/>
      <dgm:spPr/>
      <dgm:t>
        <a:bodyPr/>
        <a:lstStyle/>
        <a:p>
          <a:endParaRPr lang="en-US"/>
        </a:p>
      </dgm:t>
    </dgm:pt>
    <dgm:pt modelId="{6514F98B-1204-41A7-ADCB-3BDE26F7F144}">
      <dgm:prSet/>
      <dgm:spPr/>
      <dgm:t>
        <a:bodyPr/>
        <a:lstStyle/>
        <a:p>
          <a:r>
            <a:rPr lang="en-US"/>
            <a:t>I learned to not expect the person you’re emailing to respond ASAP, as they might be dealing with a lot of things, be tactful. But build a habit of responding emails as soon as possible.</a:t>
          </a:r>
        </a:p>
      </dgm:t>
    </dgm:pt>
    <dgm:pt modelId="{0A315984-1B1B-43DE-A1D0-F68675824EF4}" type="parTrans" cxnId="{1FCDB39E-98A7-43D6-B59C-E1C04884E8C7}">
      <dgm:prSet/>
      <dgm:spPr/>
      <dgm:t>
        <a:bodyPr/>
        <a:lstStyle/>
        <a:p>
          <a:endParaRPr lang="en-US"/>
        </a:p>
      </dgm:t>
    </dgm:pt>
    <dgm:pt modelId="{31A7D3BA-1EFF-429D-A62A-5E17E1A38000}" type="sibTrans" cxnId="{1FCDB39E-98A7-43D6-B59C-E1C04884E8C7}">
      <dgm:prSet/>
      <dgm:spPr/>
      <dgm:t>
        <a:bodyPr/>
        <a:lstStyle/>
        <a:p>
          <a:endParaRPr lang="en-US"/>
        </a:p>
      </dgm:t>
    </dgm:pt>
    <dgm:pt modelId="{3964B85D-B9A0-4986-8F4D-95CDF46FDF95}">
      <dgm:prSet/>
      <dgm:spPr/>
      <dgm:t>
        <a:bodyPr/>
        <a:lstStyle/>
        <a:p>
          <a:r>
            <a:rPr lang="en-US"/>
            <a:t>Be concise and let the receiver know what you are saying. Communicate effectively with less words</a:t>
          </a:r>
        </a:p>
      </dgm:t>
    </dgm:pt>
    <dgm:pt modelId="{F55A92F0-78ED-4D7C-A452-1BFEAE8C019B}" type="parTrans" cxnId="{71106578-96F8-42F1-9FEE-356E2B551B84}">
      <dgm:prSet/>
      <dgm:spPr/>
      <dgm:t>
        <a:bodyPr/>
        <a:lstStyle/>
        <a:p>
          <a:endParaRPr lang="en-US"/>
        </a:p>
      </dgm:t>
    </dgm:pt>
    <dgm:pt modelId="{72EF2B80-9283-4FB2-AED2-22509D14C021}" type="sibTrans" cxnId="{71106578-96F8-42F1-9FEE-356E2B551B84}">
      <dgm:prSet/>
      <dgm:spPr/>
      <dgm:t>
        <a:bodyPr/>
        <a:lstStyle/>
        <a:p>
          <a:endParaRPr lang="en-US"/>
        </a:p>
      </dgm:t>
    </dgm:pt>
    <dgm:pt modelId="{269C12ED-ABB8-49AC-9778-09CBB2C49C60}">
      <dgm:prSet/>
      <dgm:spPr/>
      <dgm:t>
        <a:bodyPr/>
        <a:lstStyle/>
        <a:p>
          <a:r>
            <a:rPr lang="en-US"/>
            <a:t>Don’t be afraid to reach out to people you don’t know.</a:t>
          </a:r>
        </a:p>
      </dgm:t>
    </dgm:pt>
    <dgm:pt modelId="{6958441F-6061-4F53-8740-354DF1CD7559}" type="parTrans" cxnId="{634A9C92-C807-4725-9C1B-0AFE50763F33}">
      <dgm:prSet/>
      <dgm:spPr/>
      <dgm:t>
        <a:bodyPr/>
        <a:lstStyle/>
        <a:p>
          <a:endParaRPr lang="en-US"/>
        </a:p>
      </dgm:t>
    </dgm:pt>
    <dgm:pt modelId="{9310F53C-8C8F-4182-BD7D-7463F0BF795D}" type="sibTrans" cxnId="{634A9C92-C807-4725-9C1B-0AFE50763F33}">
      <dgm:prSet/>
      <dgm:spPr/>
      <dgm:t>
        <a:bodyPr/>
        <a:lstStyle/>
        <a:p>
          <a:endParaRPr lang="en-US"/>
        </a:p>
      </dgm:t>
    </dgm:pt>
    <dgm:pt modelId="{542AF69C-B8DF-41C6-9AC7-D802AC2C168B}">
      <dgm:prSet/>
      <dgm:spPr/>
      <dgm:t>
        <a:bodyPr/>
        <a:lstStyle/>
        <a:p>
          <a:r>
            <a:rPr lang="en-US"/>
            <a:t>Try to set up schedule set time if you’re planning a meeting, and make sure both parties are on board.</a:t>
          </a:r>
        </a:p>
      </dgm:t>
    </dgm:pt>
    <dgm:pt modelId="{5020EAB8-276E-4926-9F1B-A76F70B3890E}" type="parTrans" cxnId="{41A5ADF0-5AF4-4049-871B-92D7DF890ED1}">
      <dgm:prSet/>
      <dgm:spPr/>
      <dgm:t>
        <a:bodyPr/>
        <a:lstStyle/>
        <a:p>
          <a:endParaRPr lang="en-US"/>
        </a:p>
      </dgm:t>
    </dgm:pt>
    <dgm:pt modelId="{ADD917A7-BB46-4A50-A28B-D0E9DE675687}" type="sibTrans" cxnId="{41A5ADF0-5AF4-4049-871B-92D7DF890ED1}">
      <dgm:prSet/>
      <dgm:spPr/>
      <dgm:t>
        <a:bodyPr/>
        <a:lstStyle/>
        <a:p>
          <a:endParaRPr lang="en-US"/>
        </a:p>
      </dgm:t>
    </dgm:pt>
    <dgm:pt modelId="{CFF0C4BB-76EE-4D00-B917-B1B49A0073F6}" type="pres">
      <dgm:prSet presAssocID="{760CC73B-247C-4523-AE83-B1A1B815EFD2}" presName="root" presStyleCnt="0">
        <dgm:presLayoutVars>
          <dgm:dir/>
          <dgm:resizeHandles val="exact"/>
        </dgm:presLayoutVars>
      </dgm:prSet>
      <dgm:spPr/>
    </dgm:pt>
    <dgm:pt modelId="{AAADB4D7-85D3-4D80-B5BA-AB67B2EC6B92}" type="pres">
      <dgm:prSet presAssocID="{760CC73B-247C-4523-AE83-B1A1B815EFD2}" presName="container" presStyleCnt="0">
        <dgm:presLayoutVars>
          <dgm:dir/>
          <dgm:resizeHandles val="exact"/>
        </dgm:presLayoutVars>
      </dgm:prSet>
      <dgm:spPr/>
    </dgm:pt>
    <dgm:pt modelId="{9FCCED62-DD4D-4BA9-9B78-A577904183B3}" type="pres">
      <dgm:prSet presAssocID="{6514F98B-1204-41A7-ADCB-3BDE26F7F144}" presName="compNode" presStyleCnt="0"/>
      <dgm:spPr/>
    </dgm:pt>
    <dgm:pt modelId="{7D747080-634F-4B1D-BEDC-3CAF2998265D}" type="pres">
      <dgm:prSet presAssocID="{6514F98B-1204-41A7-ADCB-3BDE26F7F144}" presName="iconBgRect" presStyleLbl="bgShp" presStyleIdx="0" presStyleCnt="4"/>
      <dgm:spPr/>
    </dgm:pt>
    <dgm:pt modelId="{816B3A66-2810-4B26-831B-52D7C415D017}" type="pres">
      <dgm:prSet presAssocID="{6514F98B-1204-41A7-ADCB-3BDE26F7F14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nvelope"/>
        </a:ext>
      </dgm:extLst>
    </dgm:pt>
    <dgm:pt modelId="{FCF6F391-0D4A-4BFB-B706-D8C2AB7DE32B}" type="pres">
      <dgm:prSet presAssocID="{6514F98B-1204-41A7-ADCB-3BDE26F7F144}" presName="spaceRect" presStyleCnt="0"/>
      <dgm:spPr/>
    </dgm:pt>
    <dgm:pt modelId="{B256E863-99F9-401A-95A1-EF634F230A5E}" type="pres">
      <dgm:prSet presAssocID="{6514F98B-1204-41A7-ADCB-3BDE26F7F144}" presName="textRect" presStyleLbl="revTx" presStyleIdx="0" presStyleCnt="4">
        <dgm:presLayoutVars>
          <dgm:chMax val="1"/>
          <dgm:chPref val="1"/>
        </dgm:presLayoutVars>
      </dgm:prSet>
      <dgm:spPr/>
    </dgm:pt>
    <dgm:pt modelId="{03A16F49-A548-4996-B5C3-DE6214DF3A84}" type="pres">
      <dgm:prSet presAssocID="{31A7D3BA-1EFF-429D-A62A-5E17E1A38000}" presName="sibTrans" presStyleLbl="sibTrans2D1" presStyleIdx="0" presStyleCnt="0"/>
      <dgm:spPr/>
    </dgm:pt>
    <dgm:pt modelId="{F1EE7FB3-B6AA-4DBB-9B78-198B90C8655D}" type="pres">
      <dgm:prSet presAssocID="{3964B85D-B9A0-4986-8F4D-95CDF46FDF95}" presName="compNode" presStyleCnt="0"/>
      <dgm:spPr/>
    </dgm:pt>
    <dgm:pt modelId="{DDC1BE58-0837-4BD0-BC90-0A4FE04AB6C2}" type="pres">
      <dgm:prSet presAssocID="{3964B85D-B9A0-4986-8F4D-95CDF46FDF95}" presName="iconBgRect" presStyleLbl="bgShp" presStyleIdx="1" presStyleCnt="4"/>
      <dgm:spPr/>
    </dgm:pt>
    <dgm:pt modelId="{854480D1-516C-4A15-8C31-59BBC218BA69}" type="pres">
      <dgm:prSet presAssocID="{3964B85D-B9A0-4986-8F4D-95CDF46FDF9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at Bubble"/>
        </a:ext>
      </dgm:extLst>
    </dgm:pt>
    <dgm:pt modelId="{E55D9F8C-BA68-4B73-9723-71561775998C}" type="pres">
      <dgm:prSet presAssocID="{3964B85D-B9A0-4986-8F4D-95CDF46FDF95}" presName="spaceRect" presStyleCnt="0"/>
      <dgm:spPr/>
    </dgm:pt>
    <dgm:pt modelId="{3062AEF8-8575-4B31-99BF-292B0646D976}" type="pres">
      <dgm:prSet presAssocID="{3964B85D-B9A0-4986-8F4D-95CDF46FDF95}" presName="textRect" presStyleLbl="revTx" presStyleIdx="1" presStyleCnt="4">
        <dgm:presLayoutVars>
          <dgm:chMax val="1"/>
          <dgm:chPref val="1"/>
        </dgm:presLayoutVars>
      </dgm:prSet>
      <dgm:spPr/>
    </dgm:pt>
    <dgm:pt modelId="{C446E8F6-A0A5-448D-97C5-D0E8111A6058}" type="pres">
      <dgm:prSet presAssocID="{72EF2B80-9283-4FB2-AED2-22509D14C021}" presName="sibTrans" presStyleLbl="sibTrans2D1" presStyleIdx="0" presStyleCnt="0"/>
      <dgm:spPr/>
    </dgm:pt>
    <dgm:pt modelId="{A679A4F6-87A1-4737-9297-14C9C1DCE714}" type="pres">
      <dgm:prSet presAssocID="{269C12ED-ABB8-49AC-9778-09CBB2C49C60}" presName="compNode" presStyleCnt="0"/>
      <dgm:spPr/>
    </dgm:pt>
    <dgm:pt modelId="{FBBE7364-4561-41DF-A509-3616F8432248}" type="pres">
      <dgm:prSet presAssocID="{269C12ED-ABB8-49AC-9778-09CBB2C49C60}" presName="iconBgRect" presStyleLbl="bgShp" presStyleIdx="2" presStyleCnt="4"/>
      <dgm:spPr/>
    </dgm:pt>
    <dgm:pt modelId="{B55BB030-A575-472F-8DFF-B0F2CBAB1F75}" type="pres">
      <dgm:prSet presAssocID="{269C12ED-ABB8-49AC-9778-09CBB2C49C6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onfused Person"/>
        </a:ext>
      </dgm:extLst>
    </dgm:pt>
    <dgm:pt modelId="{FF41382F-F78D-4694-9CFF-5BAF6026FD0E}" type="pres">
      <dgm:prSet presAssocID="{269C12ED-ABB8-49AC-9778-09CBB2C49C60}" presName="spaceRect" presStyleCnt="0"/>
      <dgm:spPr/>
    </dgm:pt>
    <dgm:pt modelId="{95673494-5B1B-4AD3-839E-7837AA8330BA}" type="pres">
      <dgm:prSet presAssocID="{269C12ED-ABB8-49AC-9778-09CBB2C49C60}" presName="textRect" presStyleLbl="revTx" presStyleIdx="2" presStyleCnt="4">
        <dgm:presLayoutVars>
          <dgm:chMax val="1"/>
          <dgm:chPref val="1"/>
        </dgm:presLayoutVars>
      </dgm:prSet>
      <dgm:spPr/>
    </dgm:pt>
    <dgm:pt modelId="{804369D5-2911-41B0-A6E8-4B170E616004}" type="pres">
      <dgm:prSet presAssocID="{9310F53C-8C8F-4182-BD7D-7463F0BF795D}" presName="sibTrans" presStyleLbl="sibTrans2D1" presStyleIdx="0" presStyleCnt="0"/>
      <dgm:spPr/>
    </dgm:pt>
    <dgm:pt modelId="{D8A7E474-F281-49E6-A6C9-00E2FD1B40FD}" type="pres">
      <dgm:prSet presAssocID="{542AF69C-B8DF-41C6-9AC7-D802AC2C168B}" presName="compNode" presStyleCnt="0"/>
      <dgm:spPr/>
    </dgm:pt>
    <dgm:pt modelId="{969F28BE-FACA-4671-8CA1-F5861CBDCB61}" type="pres">
      <dgm:prSet presAssocID="{542AF69C-B8DF-41C6-9AC7-D802AC2C168B}" presName="iconBgRect" presStyleLbl="bgShp" presStyleIdx="3" presStyleCnt="4"/>
      <dgm:spPr/>
    </dgm:pt>
    <dgm:pt modelId="{652A4737-14DD-49C4-9375-EFB30D86A063}" type="pres">
      <dgm:prSet presAssocID="{542AF69C-B8DF-41C6-9AC7-D802AC2C168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eeting"/>
        </a:ext>
      </dgm:extLst>
    </dgm:pt>
    <dgm:pt modelId="{2F8ACB1B-038A-47C5-B3A4-1EDB3A4B9D34}" type="pres">
      <dgm:prSet presAssocID="{542AF69C-B8DF-41C6-9AC7-D802AC2C168B}" presName="spaceRect" presStyleCnt="0"/>
      <dgm:spPr/>
    </dgm:pt>
    <dgm:pt modelId="{2F8D1D17-3DDB-4F3C-AA09-588A9E470510}" type="pres">
      <dgm:prSet presAssocID="{542AF69C-B8DF-41C6-9AC7-D802AC2C168B}" presName="textRect" presStyleLbl="revTx" presStyleIdx="3" presStyleCnt="4">
        <dgm:presLayoutVars>
          <dgm:chMax val="1"/>
          <dgm:chPref val="1"/>
        </dgm:presLayoutVars>
      </dgm:prSet>
      <dgm:spPr/>
    </dgm:pt>
  </dgm:ptLst>
  <dgm:cxnLst>
    <dgm:cxn modelId="{D5EE570B-7558-4406-A4EC-695FD3730A97}" type="presOf" srcId="{9310F53C-8C8F-4182-BD7D-7463F0BF795D}" destId="{804369D5-2911-41B0-A6E8-4B170E616004}" srcOrd="0" destOrd="0" presId="urn:microsoft.com/office/officeart/2018/2/layout/IconCircleList"/>
    <dgm:cxn modelId="{E9DA450C-8598-4794-8F46-ABAC29179CE8}" type="presOf" srcId="{6514F98B-1204-41A7-ADCB-3BDE26F7F144}" destId="{B256E863-99F9-401A-95A1-EF634F230A5E}" srcOrd="0" destOrd="0" presId="urn:microsoft.com/office/officeart/2018/2/layout/IconCircleList"/>
    <dgm:cxn modelId="{D7109C11-1B30-4CF8-B701-543F1A7153AB}" type="presOf" srcId="{760CC73B-247C-4523-AE83-B1A1B815EFD2}" destId="{CFF0C4BB-76EE-4D00-B917-B1B49A0073F6}" srcOrd="0" destOrd="0" presId="urn:microsoft.com/office/officeart/2018/2/layout/IconCircleList"/>
    <dgm:cxn modelId="{58FDA044-7E2A-460F-AE6F-120EF4156BE7}" type="presOf" srcId="{3964B85D-B9A0-4986-8F4D-95CDF46FDF95}" destId="{3062AEF8-8575-4B31-99BF-292B0646D976}" srcOrd="0" destOrd="0" presId="urn:microsoft.com/office/officeart/2018/2/layout/IconCircleList"/>
    <dgm:cxn modelId="{2655744B-3FF2-4216-A15C-0EC6674CF1C7}" type="presOf" srcId="{542AF69C-B8DF-41C6-9AC7-D802AC2C168B}" destId="{2F8D1D17-3DDB-4F3C-AA09-588A9E470510}" srcOrd="0" destOrd="0" presId="urn:microsoft.com/office/officeart/2018/2/layout/IconCircleList"/>
    <dgm:cxn modelId="{173AC24C-73C3-49D1-AF51-CE0FD720C4A8}" type="presOf" srcId="{269C12ED-ABB8-49AC-9778-09CBB2C49C60}" destId="{95673494-5B1B-4AD3-839E-7837AA8330BA}" srcOrd="0" destOrd="0" presId="urn:microsoft.com/office/officeart/2018/2/layout/IconCircleList"/>
    <dgm:cxn modelId="{71106578-96F8-42F1-9FEE-356E2B551B84}" srcId="{760CC73B-247C-4523-AE83-B1A1B815EFD2}" destId="{3964B85D-B9A0-4986-8F4D-95CDF46FDF95}" srcOrd="1" destOrd="0" parTransId="{F55A92F0-78ED-4D7C-A452-1BFEAE8C019B}" sibTransId="{72EF2B80-9283-4FB2-AED2-22509D14C021}"/>
    <dgm:cxn modelId="{634A9C92-C807-4725-9C1B-0AFE50763F33}" srcId="{760CC73B-247C-4523-AE83-B1A1B815EFD2}" destId="{269C12ED-ABB8-49AC-9778-09CBB2C49C60}" srcOrd="2" destOrd="0" parTransId="{6958441F-6061-4F53-8740-354DF1CD7559}" sibTransId="{9310F53C-8C8F-4182-BD7D-7463F0BF795D}"/>
    <dgm:cxn modelId="{1FCDB39E-98A7-43D6-B59C-E1C04884E8C7}" srcId="{760CC73B-247C-4523-AE83-B1A1B815EFD2}" destId="{6514F98B-1204-41A7-ADCB-3BDE26F7F144}" srcOrd="0" destOrd="0" parTransId="{0A315984-1B1B-43DE-A1D0-F68675824EF4}" sibTransId="{31A7D3BA-1EFF-429D-A62A-5E17E1A38000}"/>
    <dgm:cxn modelId="{294EDECD-ED44-48EC-A38D-BF9DEE405CDD}" type="presOf" srcId="{31A7D3BA-1EFF-429D-A62A-5E17E1A38000}" destId="{03A16F49-A548-4996-B5C3-DE6214DF3A84}" srcOrd="0" destOrd="0" presId="urn:microsoft.com/office/officeart/2018/2/layout/IconCircleList"/>
    <dgm:cxn modelId="{09AA5BE0-021F-4319-A8C2-368DC464BF08}" type="presOf" srcId="{72EF2B80-9283-4FB2-AED2-22509D14C021}" destId="{C446E8F6-A0A5-448D-97C5-D0E8111A6058}" srcOrd="0" destOrd="0" presId="urn:microsoft.com/office/officeart/2018/2/layout/IconCircleList"/>
    <dgm:cxn modelId="{41A5ADF0-5AF4-4049-871B-92D7DF890ED1}" srcId="{760CC73B-247C-4523-AE83-B1A1B815EFD2}" destId="{542AF69C-B8DF-41C6-9AC7-D802AC2C168B}" srcOrd="3" destOrd="0" parTransId="{5020EAB8-276E-4926-9F1B-A76F70B3890E}" sibTransId="{ADD917A7-BB46-4A50-A28B-D0E9DE675687}"/>
    <dgm:cxn modelId="{6E0C13FD-6FFE-4225-B766-A8ED92092D91}" type="presParOf" srcId="{CFF0C4BB-76EE-4D00-B917-B1B49A0073F6}" destId="{AAADB4D7-85D3-4D80-B5BA-AB67B2EC6B92}" srcOrd="0" destOrd="0" presId="urn:microsoft.com/office/officeart/2018/2/layout/IconCircleList"/>
    <dgm:cxn modelId="{EEDF6B18-4F2F-43AC-A485-48C64502E098}" type="presParOf" srcId="{AAADB4D7-85D3-4D80-B5BA-AB67B2EC6B92}" destId="{9FCCED62-DD4D-4BA9-9B78-A577904183B3}" srcOrd="0" destOrd="0" presId="urn:microsoft.com/office/officeart/2018/2/layout/IconCircleList"/>
    <dgm:cxn modelId="{2A700677-97CC-4667-97C4-D3E6A727F8E7}" type="presParOf" srcId="{9FCCED62-DD4D-4BA9-9B78-A577904183B3}" destId="{7D747080-634F-4B1D-BEDC-3CAF2998265D}" srcOrd="0" destOrd="0" presId="urn:microsoft.com/office/officeart/2018/2/layout/IconCircleList"/>
    <dgm:cxn modelId="{B27B8A2D-7330-4686-87CC-CE09503F7DB7}" type="presParOf" srcId="{9FCCED62-DD4D-4BA9-9B78-A577904183B3}" destId="{816B3A66-2810-4B26-831B-52D7C415D017}" srcOrd="1" destOrd="0" presId="urn:microsoft.com/office/officeart/2018/2/layout/IconCircleList"/>
    <dgm:cxn modelId="{1B379629-AD52-4A6A-BC59-654907E9A441}" type="presParOf" srcId="{9FCCED62-DD4D-4BA9-9B78-A577904183B3}" destId="{FCF6F391-0D4A-4BFB-B706-D8C2AB7DE32B}" srcOrd="2" destOrd="0" presId="urn:microsoft.com/office/officeart/2018/2/layout/IconCircleList"/>
    <dgm:cxn modelId="{B2059660-EFB1-4BD6-8E77-27222FBDABCC}" type="presParOf" srcId="{9FCCED62-DD4D-4BA9-9B78-A577904183B3}" destId="{B256E863-99F9-401A-95A1-EF634F230A5E}" srcOrd="3" destOrd="0" presId="urn:microsoft.com/office/officeart/2018/2/layout/IconCircleList"/>
    <dgm:cxn modelId="{BB3D4FC3-48F3-42FF-ABD6-AEF297EA659E}" type="presParOf" srcId="{AAADB4D7-85D3-4D80-B5BA-AB67B2EC6B92}" destId="{03A16F49-A548-4996-B5C3-DE6214DF3A84}" srcOrd="1" destOrd="0" presId="urn:microsoft.com/office/officeart/2018/2/layout/IconCircleList"/>
    <dgm:cxn modelId="{1C3584BF-C4AE-420D-AB5A-3DD0A9F6EFEC}" type="presParOf" srcId="{AAADB4D7-85D3-4D80-B5BA-AB67B2EC6B92}" destId="{F1EE7FB3-B6AA-4DBB-9B78-198B90C8655D}" srcOrd="2" destOrd="0" presId="urn:microsoft.com/office/officeart/2018/2/layout/IconCircleList"/>
    <dgm:cxn modelId="{35A21B5B-EBFB-4E93-BA07-7173F69ADE8E}" type="presParOf" srcId="{F1EE7FB3-B6AA-4DBB-9B78-198B90C8655D}" destId="{DDC1BE58-0837-4BD0-BC90-0A4FE04AB6C2}" srcOrd="0" destOrd="0" presId="urn:microsoft.com/office/officeart/2018/2/layout/IconCircleList"/>
    <dgm:cxn modelId="{3B3C819A-8E9B-412C-800C-F298F473A3CE}" type="presParOf" srcId="{F1EE7FB3-B6AA-4DBB-9B78-198B90C8655D}" destId="{854480D1-516C-4A15-8C31-59BBC218BA69}" srcOrd="1" destOrd="0" presId="urn:microsoft.com/office/officeart/2018/2/layout/IconCircleList"/>
    <dgm:cxn modelId="{53CB1624-E932-40AD-9F1E-51A01074A2D3}" type="presParOf" srcId="{F1EE7FB3-B6AA-4DBB-9B78-198B90C8655D}" destId="{E55D9F8C-BA68-4B73-9723-71561775998C}" srcOrd="2" destOrd="0" presId="urn:microsoft.com/office/officeart/2018/2/layout/IconCircleList"/>
    <dgm:cxn modelId="{61DDDA36-3A45-4A1D-B03D-5E1BC5E4A642}" type="presParOf" srcId="{F1EE7FB3-B6AA-4DBB-9B78-198B90C8655D}" destId="{3062AEF8-8575-4B31-99BF-292B0646D976}" srcOrd="3" destOrd="0" presId="urn:microsoft.com/office/officeart/2018/2/layout/IconCircleList"/>
    <dgm:cxn modelId="{1EC79FB1-D122-4D32-AF73-9E7A2A63AEDF}" type="presParOf" srcId="{AAADB4D7-85D3-4D80-B5BA-AB67B2EC6B92}" destId="{C446E8F6-A0A5-448D-97C5-D0E8111A6058}" srcOrd="3" destOrd="0" presId="urn:microsoft.com/office/officeart/2018/2/layout/IconCircleList"/>
    <dgm:cxn modelId="{59D25FEC-259F-4A81-B068-01A6F166F372}" type="presParOf" srcId="{AAADB4D7-85D3-4D80-B5BA-AB67B2EC6B92}" destId="{A679A4F6-87A1-4737-9297-14C9C1DCE714}" srcOrd="4" destOrd="0" presId="urn:microsoft.com/office/officeart/2018/2/layout/IconCircleList"/>
    <dgm:cxn modelId="{75BFBFEB-B673-4BA5-B801-B38E33CA91C6}" type="presParOf" srcId="{A679A4F6-87A1-4737-9297-14C9C1DCE714}" destId="{FBBE7364-4561-41DF-A509-3616F8432248}" srcOrd="0" destOrd="0" presId="urn:microsoft.com/office/officeart/2018/2/layout/IconCircleList"/>
    <dgm:cxn modelId="{57697B8F-47F2-484F-BA79-E6C98BF2D382}" type="presParOf" srcId="{A679A4F6-87A1-4737-9297-14C9C1DCE714}" destId="{B55BB030-A575-472F-8DFF-B0F2CBAB1F75}" srcOrd="1" destOrd="0" presId="urn:microsoft.com/office/officeart/2018/2/layout/IconCircleList"/>
    <dgm:cxn modelId="{9ED236C2-09FB-4E40-B1B4-7DBAA7DE3C93}" type="presParOf" srcId="{A679A4F6-87A1-4737-9297-14C9C1DCE714}" destId="{FF41382F-F78D-4694-9CFF-5BAF6026FD0E}" srcOrd="2" destOrd="0" presId="urn:microsoft.com/office/officeart/2018/2/layout/IconCircleList"/>
    <dgm:cxn modelId="{3131B5DB-AAF3-4F51-970B-A467DA91F6BD}" type="presParOf" srcId="{A679A4F6-87A1-4737-9297-14C9C1DCE714}" destId="{95673494-5B1B-4AD3-839E-7837AA8330BA}" srcOrd="3" destOrd="0" presId="urn:microsoft.com/office/officeart/2018/2/layout/IconCircleList"/>
    <dgm:cxn modelId="{6E4EC1E5-E09D-40B6-BE48-C10A61CE2B71}" type="presParOf" srcId="{AAADB4D7-85D3-4D80-B5BA-AB67B2EC6B92}" destId="{804369D5-2911-41B0-A6E8-4B170E616004}" srcOrd="5" destOrd="0" presId="urn:microsoft.com/office/officeart/2018/2/layout/IconCircleList"/>
    <dgm:cxn modelId="{153E121F-4855-4E2A-A25A-70215B4172AF}" type="presParOf" srcId="{AAADB4D7-85D3-4D80-B5BA-AB67B2EC6B92}" destId="{D8A7E474-F281-49E6-A6C9-00E2FD1B40FD}" srcOrd="6" destOrd="0" presId="urn:microsoft.com/office/officeart/2018/2/layout/IconCircleList"/>
    <dgm:cxn modelId="{CEA42F0D-6713-441D-9D57-735D78769F29}" type="presParOf" srcId="{D8A7E474-F281-49E6-A6C9-00E2FD1B40FD}" destId="{969F28BE-FACA-4671-8CA1-F5861CBDCB61}" srcOrd="0" destOrd="0" presId="urn:microsoft.com/office/officeart/2018/2/layout/IconCircleList"/>
    <dgm:cxn modelId="{2CD2CBF6-8D48-4431-A6AA-6099892C9B15}" type="presParOf" srcId="{D8A7E474-F281-49E6-A6C9-00E2FD1B40FD}" destId="{652A4737-14DD-49C4-9375-EFB30D86A063}" srcOrd="1" destOrd="0" presId="urn:microsoft.com/office/officeart/2018/2/layout/IconCircleList"/>
    <dgm:cxn modelId="{A00A4432-EDE9-4897-A38B-EC4C2E00B966}" type="presParOf" srcId="{D8A7E474-F281-49E6-A6C9-00E2FD1B40FD}" destId="{2F8ACB1B-038A-47C5-B3A4-1EDB3A4B9D34}" srcOrd="2" destOrd="0" presId="urn:microsoft.com/office/officeart/2018/2/layout/IconCircleList"/>
    <dgm:cxn modelId="{D2EA8C42-3913-4DB2-9659-3FC2A5445CAC}" type="presParOf" srcId="{D8A7E474-F281-49E6-A6C9-00E2FD1B40FD}" destId="{2F8D1D17-3DDB-4F3C-AA09-588A9E470510}"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F2AD781-36AA-46A9-8FB9-A18E2B96057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99DA1F06-7664-42B7-B3BF-7E6943CF6D2B}">
      <dgm:prSet/>
      <dgm:spPr/>
      <dgm:t>
        <a:bodyPr/>
        <a:lstStyle/>
        <a:p>
          <a:r>
            <a:rPr lang="en-US" b="1"/>
            <a:t>What made you choose this topic?</a:t>
          </a:r>
          <a:endParaRPr lang="en-US"/>
        </a:p>
      </dgm:t>
    </dgm:pt>
    <dgm:pt modelId="{4FC47731-72BD-4EAF-B11D-BBE267E67F37}" type="parTrans" cxnId="{415E0D71-4401-4F36-8D54-FFE0B13886D5}">
      <dgm:prSet/>
      <dgm:spPr/>
      <dgm:t>
        <a:bodyPr/>
        <a:lstStyle/>
        <a:p>
          <a:endParaRPr lang="en-US"/>
        </a:p>
      </dgm:t>
    </dgm:pt>
    <dgm:pt modelId="{E962AD2B-BC09-4CF8-B2B7-E9425ABCF68B}" type="sibTrans" cxnId="{415E0D71-4401-4F36-8D54-FFE0B13886D5}">
      <dgm:prSet/>
      <dgm:spPr/>
      <dgm:t>
        <a:bodyPr/>
        <a:lstStyle/>
        <a:p>
          <a:endParaRPr lang="en-US"/>
        </a:p>
      </dgm:t>
    </dgm:pt>
    <dgm:pt modelId="{16DC72B3-2BDA-4FE1-80A7-C164005CC46D}">
      <dgm:prSet/>
      <dgm:spPr/>
      <dgm:t>
        <a:bodyPr/>
        <a:lstStyle/>
        <a:p>
          <a:r>
            <a:rPr lang="en-US" dirty="0"/>
            <a:t>I chose this topic because I wanted to put the skills which I learned in robotic and my AP CS class to use.</a:t>
          </a:r>
        </a:p>
      </dgm:t>
    </dgm:pt>
    <dgm:pt modelId="{3F5A46E8-5E86-4B3F-BB5D-F7A66A5A40F2}" type="parTrans" cxnId="{0B39150A-35F7-4173-999E-630FA35F47F1}">
      <dgm:prSet/>
      <dgm:spPr/>
      <dgm:t>
        <a:bodyPr/>
        <a:lstStyle/>
        <a:p>
          <a:endParaRPr lang="en-US"/>
        </a:p>
      </dgm:t>
    </dgm:pt>
    <dgm:pt modelId="{C51112AE-0010-4BF7-8072-CEAE07088B49}" type="sibTrans" cxnId="{0B39150A-35F7-4173-999E-630FA35F47F1}">
      <dgm:prSet/>
      <dgm:spPr/>
      <dgm:t>
        <a:bodyPr/>
        <a:lstStyle/>
        <a:p>
          <a:endParaRPr lang="en-US"/>
        </a:p>
      </dgm:t>
    </dgm:pt>
    <dgm:pt modelId="{CFC95C49-5E37-4EE2-95DA-896829F9F715}">
      <dgm:prSet/>
      <dgm:spPr/>
      <dgm:t>
        <a:bodyPr/>
        <a:lstStyle/>
        <a:p>
          <a:r>
            <a:rPr lang="en-US" b="1"/>
            <a:t>Explain your motivation for choosing this project.</a:t>
          </a:r>
          <a:endParaRPr lang="en-US"/>
        </a:p>
      </dgm:t>
    </dgm:pt>
    <dgm:pt modelId="{6781B0D6-7431-479E-B663-72DB0DCAE2EE}" type="parTrans" cxnId="{7876D892-8624-47E1-B407-23A6871F493B}">
      <dgm:prSet/>
      <dgm:spPr/>
      <dgm:t>
        <a:bodyPr/>
        <a:lstStyle/>
        <a:p>
          <a:endParaRPr lang="en-US"/>
        </a:p>
      </dgm:t>
    </dgm:pt>
    <dgm:pt modelId="{B99DC63F-06AD-4242-A254-8A4683E58E2E}" type="sibTrans" cxnId="{7876D892-8624-47E1-B407-23A6871F493B}">
      <dgm:prSet/>
      <dgm:spPr/>
      <dgm:t>
        <a:bodyPr/>
        <a:lstStyle/>
        <a:p>
          <a:endParaRPr lang="en-US"/>
        </a:p>
      </dgm:t>
    </dgm:pt>
    <dgm:pt modelId="{F8B4D544-2A7E-461E-8792-493171EB5CC2}">
      <dgm:prSet/>
      <dgm:spPr/>
      <dgm:t>
        <a:bodyPr/>
        <a:lstStyle/>
        <a:p>
          <a:r>
            <a:rPr lang="en-US" dirty="0"/>
            <a:t>My motivation for choosing this project is to learn more about near space satellites, as well as to educate students.</a:t>
          </a:r>
        </a:p>
      </dgm:t>
    </dgm:pt>
    <dgm:pt modelId="{3928A4CB-5325-47D6-AF94-0CF3A1468B4E}" type="parTrans" cxnId="{21DA3049-F070-483A-B40B-614FD0CAD82C}">
      <dgm:prSet/>
      <dgm:spPr/>
      <dgm:t>
        <a:bodyPr/>
        <a:lstStyle/>
        <a:p>
          <a:endParaRPr lang="en-US"/>
        </a:p>
      </dgm:t>
    </dgm:pt>
    <dgm:pt modelId="{02132CD1-661E-42FD-8F76-6FBE79396E2F}" type="sibTrans" cxnId="{21DA3049-F070-483A-B40B-614FD0CAD82C}">
      <dgm:prSet/>
      <dgm:spPr/>
      <dgm:t>
        <a:bodyPr/>
        <a:lstStyle/>
        <a:p>
          <a:endParaRPr lang="en-US"/>
        </a:p>
      </dgm:t>
    </dgm:pt>
    <dgm:pt modelId="{7FF2BC76-15B1-46E5-B793-1449A4F88DE1}">
      <dgm:prSet/>
      <dgm:spPr/>
      <dgm:t>
        <a:bodyPr/>
        <a:lstStyle/>
        <a:p>
          <a:r>
            <a:rPr lang="en-US" b="1"/>
            <a:t>Did you have any previous experience with the topic? </a:t>
          </a:r>
          <a:endParaRPr lang="en-US"/>
        </a:p>
      </dgm:t>
    </dgm:pt>
    <dgm:pt modelId="{C21FB332-1FA2-4609-9278-4B9E98436F32}" type="parTrans" cxnId="{3532C990-9B32-4F3A-BB33-2578F9A52D3E}">
      <dgm:prSet/>
      <dgm:spPr/>
      <dgm:t>
        <a:bodyPr/>
        <a:lstStyle/>
        <a:p>
          <a:endParaRPr lang="en-US"/>
        </a:p>
      </dgm:t>
    </dgm:pt>
    <dgm:pt modelId="{B58905CA-7292-40A0-B73F-CC310F15993A}" type="sibTrans" cxnId="{3532C990-9B32-4F3A-BB33-2578F9A52D3E}">
      <dgm:prSet/>
      <dgm:spPr/>
      <dgm:t>
        <a:bodyPr/>
        <a:lstStyle/>
        <a:p>
          <a:endParaRPr lang="en-US"/>
        </a:p>
      </dgm:t>
    </dgm:pt>
    <dgm:pt modelId="{7B99328B-5ECB-4E7A-934C-B3C05CDB18A9}">
      <dgm:prSet/>
      <dgm:spPr/>
      <dgm:t>
        <a:bodyPr/>
        <a:lstStyle/>
        <a:p>
          <a:r>
            <a:rPr lang="en-US" dirty="0"/>
            <a:t>I do have previous experience. In middle school I was involved in the </a:t>
          </a:r>
          <a:r>
            <a:rPr lang="en-US" dirty="0" err="1"/>
            <a:t>Tyee</a:t>
          </a:r>
          <a:r>
            <a:rPr lang="en-US" dirty="0"/>
            <a:t> Satellite Club Program.</a:t>
          </a:r>
        </a:p>
      </dgm:t>
    </dgm:pt>
    <dgm:pt modelId="{FD0D54E4-0A55-4571-8DAC-B4CBF69975A4}" type="parTrans" cxnId="{844B57D1-C030-48EA-909C-FC7B516D3F33}">
      <dgm:prSet/>
      <dgm:spPr/>
      <dgm:t>
        <a:bodyPr/>
        <a:lstStyle/>
        <a:p>
          <a:endParaRPr lang="en-US"/>
        </a:p>
      </dgm:t>
    </dgm:pt>
    <dgm:pt modelId="{ABB00E63-71CC-4902-893A-F011967609BC}" type="sibTrans" cxnId="{844B57D1-C030-48EA-909C-FC7B516D3F33}">
      <dgm:prSet/>
      <dgm:spPr/>
      <dgm:t>
        <a:bodyPr/>
        <a:lstStyle/>
        <a:p>
          <a:endParaRPr lang="en-US"/>
        </a:p>
      </dgm:t>
    </dgm:pt>
    <dgm:pt modelId="{3EDB9789-1AA7-4EBC-878A-EE3182E105BA}">
      <dgm:prSet/>
      <dgm:spPr/>
      <dgm:t>
        <a:bodyPr/>
        <a:lstStyle/>
        <a:p>
          <a:r>
            <a:rPr lang="en-US" b="1"/>
            <a:t>What were you hoping to accomplish?</a:t>
          </a:r>
          <a:endParaRPr lang="en-US"/>
        </a:p>
      </dgm:t>
    </dgm:pt>
    <dgm:pt modelId="{8CBF4F04-80D0-4D36-952D-B7D9B6FE721B}" type="parTrans" cxnId="{EE06E4C8-BFEA-4115-96F8-D7FD2FED7DFA}">
      <dgm:prSet/>
      <dgm:spPr/>
      <dgm:t>
        <a:bodyPr/>
        <a:lstStyle/>
        <a:p>
          <a:endParaRPr lang="en-US"/>
        </a:p>
      </dgm:t>
    </dgm:pt>
    <dgm:pt modelId="{1B74052D-AB2C-4681-894F-0BFDB59917A9}" type="sibTrans" cxnId="{EE06E4C8-BFEA-4115-96F8-D7FD2FED7DFA}">
      <dgm:prSet/>
      <dgm:spPr/>
      <dgm:t>
        <a:bodyPr/>
        <a:lstStyle/>
        <a:p>
          <a:endParaRPr lang="en-US"/>
        </a:p>
      </dgm:t>
    </dgm:pt>
    <dgm:pt modelId="{2AB1A0E6-A769-4338-9A1C-56669A8A2CB9}">
      <dgm:prSet/>
      <dgm:spPr/>
      <dgm:t>
        <a:bodyPr/>
        <a:lstStyle/>
        <a:p>
          <a:r>
            <a:rPr lang="en-US"/>
            <a:t>I was hoping to create my own CAD model, mission logo, as well as create a video lesson for students to use to better understand the flight controller.</a:t>
          </a:r>
        </a:p>
      </dgm:t>
    </dgm:pt>
    <dgm:pt modelId="{C8C5D5B3-0F80-46B8-A72F-D5860ADCA81E}" type="parTrans" cxnId="{7D3EB519-433C-49FB-85C5-3FE1A73F2641}">
      <dgm:prSet/>
      <dgm:spPr/>
      <dgm:t>
        <a:bodyPr/>
        <a:lstStyle/>
        <a:p>
          <a:endParaRPr lang="en-US"/>
        </a:p>
      </dgm:t>
    </dgm:pt>
    <dgm:pt modelId="{64EB6DE2-89E4-40FC-94DB-7EC6406DADFD}" type="sibTrans" cxnId="{7D3EB519-433C-49FB-85C5-3FE1A73F2641}">
      <dgm:prSet/>
      <dgm:spPr/>
      <dgm:t>
        <a:bodyPr/>
        <a:lstStyle/>
        <a:p>
          <a:endParaRPr lang="en-US"/>
        </a:p>
      </dgm:t>
    </dgm:pt>
    <dgm:pt modelId="{7C375BEB-7096-4748-BEB5-E873323CB050}" type="pres">
      <dgm:prSet presAssocID="{9F2AD781-36AA-46A9-8FB9-A18E2B960572}" presName="linear" presStyleCnt="0">
        <dgm:presLayoutVars>
          <dgm:dir/>
          <dgm:animLvl val="lvl"/>
          <dgm:resizeHandles val="exact"/>
        </dgm:presLayoutVars>
      </dgm:prSet>
      <dgm:spPr/>
    </dgm:pt>
    <dgm:pt modelId="{8CCF58D8-429C-48DB-A2A7-C35396251B01}" type="pres">
      <dgm:prSet presAssocID="{99DA1F06-7664-42B7-B3BF-7E6943CF6D2B}" presName="parentLin" presStyleCnt="0"/>
      <dgm:spPr/>
    </dgm:pt>
    <dgm:pt modelId="{12C5ACB1-3C4D-48E7-B450-17ACBF25A2CB}" type="pres">
      <dgm:prSet presAssocID="{99DA1F06-7664-42B7-B3BF-7E6943CF6D2B}" presName="parentLeftMargin" presStyleLbl="node1" presStyleIdx="0" presStyleCnt="4"/>
      <dgm:spPr/>
    </dgm:pt>
    <dgm:pt modelId="{C735424A-C065-4DFC-BF7B-C92351AE1088}" type="pres">
      <dgm:prSet presAssocID="{99DA1F06-7664-42B7-B3BF-7E6943CF6D2B}" presName="parentText" presStyleLbl="node1" presStyleIdx="0" presStyleCnt="4">
        <dgm:presLayoutVars>
          <dgm:chMax val="0"/>
          <dgm:bulletEnabled val="1"/>
        </dgm:presLayoutVars>
      </dgm:prSet>
      <dgm:spPr/>
    </dgm:pt>
    <dgm:pt modelId="{0D45979A-9D12-4BD7-9E93-EE83F8A082A9}" type="pres">
      <dgm:prSet presAssocID="{99DA1F06-7664-42B7-B3BF-7E6943CF6D2B}" presName="negativeSpace" presStyleCnt="0"/>
      <dgm:spPr/>
    </dgm:pt>
    <dgm:pt modelId="{D85BC360-A5AF-42CA-A5A2-A543ACFDF2DB}" type="pres">
      <dgm:prSet presAssocID="{99DA1F06-7664-42B7-B3BF-7E6943CF6D2B}" presName="childText" presStyleLbl="conFgAcc1" presStyleIdx="0" presStyleCnt="4">
        <dgm:presLayoutVars>
          <dgm:bulletEnabled val="1"/>
        </dgm:presLayoutVars>
      </dgm:prSet>
      <dgm:spPr/>
    </dgm:pt>
    <dgm:pt modelId="{E690095C-17C1-45F3-960C-A0A27B70A9FA}" type="pres">
      <dgm:prSet presAssocID="{E962AD2B-BC09-4CF8-B2B7-E9425ABCF68B}" presName="spaceBetweenRectangles" presStyleCnt="0"/>
      <dgm:spPr/>
    </dgm:pt>
    <dgm:pt modelId="{DC0908B0-FE12-4E27-8AAB-45295089F301}" type="pres">
      <dgm:prSet presAssocID="{CFC95C49-5E37-4EE2-95DA-896829F9F715}" presName="parentLin" presStyleCnt="0"/>
      <dgm:spPr/>
    </dgm:pt>
    <dgm:pt modelId="{A462497A-17DB-46A5-868F-A9BD59B289EA}" type="pres">
      <dgm:prSet presAssocID="{CFC95C49-5E37-4EE2-95DA-896829F9F715}" presName="parentLeftMargin" presStyleLbl="node1" presStyleIdx="0" presStyleCnt="4"/>
      <dgm:spPr/>
    </dgm:pt>
    <dgm:pt modelId="{50D97E85-C64A-485C-933E-14C3E5C5A5E4}" type="pres">
      <dgm:prSet presAssocID="{CFC95C49-5E37-4EE2-95DA-896829F9F715}" presName="parentText" presStyleLbl="node1" presStyleIdx="1" presStyleCnt="4">
        <dgm:presLayoutVars>
          <dgm:chMax val="0"/>
          <dgm:bulletEnabled val="1"/>
        </dgm:presLayoutVars>
      </dgm:prSet>
      <dgm:spPr/>
    </dgm:pt>
    <dgm:pt modelId="{4B4D0C72-9329-469E-A6E7-DEFB8DC92367}" type="pres">
      <dgm:prSet presAssocID="{CFC95C49-5E37-4EE2-95DA-896829F9F715}" presName="negativeSpace" presStyleCnt="0"/>
      <dgm:spPr/>
    </dgm:pt>
    <dgm:pt modelId="{CD9593CF-D482-4C5D-BC4F-B59F7C0BB95E}" type="pres">
      <dgm:prSet presAssocID="{CFC95C49-5E37-4EE2-95DA-896829F9F715}" presName="childText" presStyleLbl="conFgAcc1" presStyleIdx="1" presStyleCnt="4">
        <dgm:presLayoutVars>
          <dgm:bulletEnabled val="1"/>
        </dgm:presLayoutVars>
      </dgm:prSet>
      <dgm:spPr/>
    </dgm:pt>
    <dgm:pt modelId="{68A9E799-A9E1-40E7-AF55-D05FA20DB3CA}" type="pres">
      <dgm:prSet presAssocID="{B99DC63F-06AD-4242-A254-8A4683E58E2E}" presName="spaceBetweenRectangles" presStyleCnt="0"/>
      <dgm:spPr/>
    </dgm:pt>
    <dgm:pt modelId="{3A2FEEFC-DC16-404C-804C-B8745E4599D2}" type="pres">
      <dgm:prSet presAssocID="{7FF2BC76-15B1-46E5-B793-1449A4F88DE1}" presName="parentLin" presStyleCnt="0"/>
      <dgm:spPr/>
    </dgm:pt>
    <dgm:pt modelId="{300F33D0-6CE1-4805-B129-06D5B73BC21A}" type="pres">
      <dgm:prSet presAssocID="{7FF2BC76-15B1-46E5-B793-1449A4F88DE1}" presName="parentLeftMargin" presStyleLbl="node1" presStyleIdx="1" presStyleCnt="4"/>
      <dgm:spPr/>
    </dgm:pt>
    <dgm:pt modelId="{F994FA29-7545-44F4-9A7E-E6B94AA0265A}" type="pres">
      <dgm:prSet presAssocID="{7FF2BC76-15B1-46E5-B793-1449A4F88DE1}" presName="parentText" presStyleLbl="node1" presStyleIdx="2" presStyleCnt="4">
        <dgm:presLayoutVars>
          <dgm:chMax val="0"/>
          <dgm:bulletEnabled val="1"/>
        </dgm:presLayoutVars>
      </dgm:prSet>
      <dgm:spPr/>
    </dgm:pt>
    <dgm:pt modelId="{C5CCFFD9-E7BA-462C-A2DE-59F98DED5465}" type="pres">
      <dgm:prSet presAssocID="{7FF2BC76-15B1-46E5-B793-1449A4F88DE1}" presName="negativeSpace" presStyleCnt="0"/>
      <dgm:spPr/>
    </dgm:pt>
    <dgm:pt modelId="{2D1E3BB0-E429-42BB-AF21-A931C868F84A}" type="pres">
      <dgm:prSet presAssocID="{7FF2BC76-15B1-46E5-B793-1449A4F88DE1}" presName="childText" presStyleLbl="conFgAcc1" presStyleIdx="2" presStyleCnt="4">
        <dgm:presLayoutVars>
          <dgm:bulletEnabled val="1"/>
        </dgm:presLayoutVars>
      </dgm:prSet>
      <dgm:spPr/>
    </dgm:pt>
    <dgm:pt modelId="{707627E3-7166-409A-93BF-1883368D5EA4}" type="pres">
      <dgm:prSet presAssocID="{B58905CA-7292-40A0-B73F-CC310F15993A}" presName="spaceBetweenRectangles" presStyleCnt="0"/>
      <dgm:spPr/>
    </dgm:pt>
    <dgm:pt modelId="{81449337-E341-4849-AC41-0B5B03352445}" type="pres">
      <dgm:prSet presAssocID="{3EDB9789-1AA7-4EBC-878A-EE3182E105BA}" presName="parentLin" presStyleCnt="0"/>
      <dgm:spPr/>
    </dgm:pt>
    <dgm:pt modelId="{551B2E59-6562-436E-898E-01413C664FA5}" type="pres">
      <dgm:prSet presAssocID="{3EDB9789-1AA7-4EBC-878A-EE3182E105BA}" presName="parentLeftMargin" presStyleLbl="node1" presStyleIdx="2" presStyleCnt="4"/>
      <dgm:spPr/>
    </dgm:pt>
    <dgm:pt modelId="{892993FA-B6AD-4B1D-9B75-422F06409671}" type="pres">
      <dgm:prSet presAssocID="{3EDB9789-1AA7-4EBC-878A-EE3182E105BA}" presName="parentText" presStyleLbl="node1" presStyleIdx="3" presStyleCnt="4">
        <dgm:presLayoutVars>
          <dgm:chMax val="0"/>
          <dgm:bulletEnabled val="1"/>
        </dgm:presLayoutVars>
      </dgm:prSet>
      <dgm:spPr/>
    </dgm:pt>
    <dgm:pt modelId="{F8070D0E-0741-4D84-B855-E856F6185EC5}" type="pres">
      <dgm:prSet presAssocID="{3EDB9789-1AA7-4EBC-878A-EE3182E105BA}" presName="negativeSpace" presStyleCnt="0"/>
      <dgm:spPr/>
    </dgm:pt>
    <dgm:pt modelId="{394CDC0D-2692-46C5-94DD-C37E08CBD4D0}" type="pres">
      <dgm:prSet presAssocID="{3EDB9789-1AA7-4EBC-878A-EE3182E105BA}" presName="childText" presStyleLbl="conFgAcc1" presStyleIdx="3" presStyleCnt="4">
        <dgm:presLayoutVars>
          <dgm:bulletEnabled val="1"/>
        </dgm:presLayoutVars>
      </dgm:prSet>
      <dgm:spPr/>
    </dgm:pt>
  </dgm:ptLst>
  <dgm:cxnLst>
    <dgm:cxn modelId="{0B39150A-35F7-4173-999E-630FA35F47F1}" srcId="{99DA1F06-7664-42B7-B3BF-7E6943CF6D2B}" destId="{16DC72B3-2BDA-4FE1-80A7-C164005CC46D}" srcOrd="0" destOrd="0" parTransId="{3F5A46E8-5E86-4B3F-BB5D-F7A66A5A40F2}" sibTransId="{C51112AE-0010-4BF7-8072-CEAE07088B49}"/>
    <dgm:cxn modelId="{D9111F0A-B318-4150-A04A-548A26645607}" type="presOf" srcId="{CFC95C49-5E37-4EE2-95DA-896829F9F715}" destId="{50D97E85-C64A-485C-933E-14C3E5C5A5E4}" srcOrd="1" destOrd="0" presId="urn:microsoft.com/office/officeart/2005/8/layout/list1"/>
    <dgm:cxn modelId="{4776A00E-FAEB-4861-BA05-F588BEE49F33}" type="presOf" srcId="{F8B4D544-2A7E-461E-8792-493171EB5CC2}" destId="{CD9593CF-D482-4C5D-BC4F-B59F7C0BB95E}" srcOrd="0" destOrd="0" presId="urn:microsoft.com/office/officeart/2005/8/layout/list1"/>
    <dgm:cxn modelId="{D295E115-5A06-49A4-ACAF-62341A41665B}" type="presOf" srcId="{7FF2BC76-15B1-46E5-B793-1449A4F88DE1}" destId="{F994FA29-7545-44F4-9A7E-E6B94AA0265A}" srcOrd="1" destOrd="0" presId="urn:microsoft.com/office/officeart/2005/8/layout/list1"/>
    <dgm:cxn modelId="{7D3EB519-433C-49FB-85C5-3FE1A73F2641}" srcId="{3EDB9789-1AA7-4EBC-878A-EE3182E105BA}" destId="{2AB1A0E6-A769-4338-9A1C-56669A8A2CB9}" srcOrd="0" destOrd="0" parTransId="{C8C5D5B3-0F80-46B8-A72F-D5860ADCA81E}" sibTransId="{64EB6DE2-89E4-40FC-94DB-7EC6406DADFD}"/>
    <dgm:cxn modelId="{6269C61A-FFA6-4DB9-97FA-6045F68117AE}" type="presOf" srcId="{7B99328B-5ECB-4E7A-934C-B3C05CDB18A9}" destId="{2D1E3BB0-E429-42BB-AF21-A931C868F84A}" srcOrd="0" destOrd="0" presId="urn:microsoft.com/office/officeart/2005/8/layout/list1"/>
    <dgm:cxn modelId="{6C76C428-5E48-4B93-919F-1D0FED67F45D}" type="presOf" srcId="{2AB1A0E6-A769-4338-9A1C-56669A8A2CB9}" destId="{394CDC0D-2692-46C5-94DD-C37E08CBD4D0}" srcOrd="0" destOrd="0" presId="urn:microsoft.com/office/officeart/2005/8/layout/list1"/>
    <dgm:cxn modelId="{6469502B-9BA8-4CFD-B8E9-0A125147B2B4}" type="presOf" srcId="{99DA1F06-7664-42B7-B3BF-7E6943CF6D2B}" destId="{C735424A-C065-4DFC-BF7B-C92351AE1088}" srcOrd="1" destOrd="0" presId="urn:microsoft.com/office/officeart/2005/8/layout/list1"/>
    <dgm:cxn modelId="{21DA3049-F070-483A-B40B-614FD0CAD82C}" srcId="{CFC95C49-5E37-4EE2-95DA-896829F9F715}" destId="{F8B4D544-2A7E-461E-8792-493171EB5CC2}" srcOrd="0" destOrd="0" parTransId="{3928A4CB-5325-47D6-AF94-0CF3A1468B4E}" sibTransId="{02132CD1-661E-42FD-8F76-6FBE79396E2F}"/>
    <dgm:cxn modelId="{415E0D71-4401-4F36-8D54-FFE0B13886D5}" srcId="{9F2AD781-36AA-46A9-8FB9-A18E2B960572}" destId="{99DA1F06-7664-42B7-B3BF-7E6943CF6D2B}" srcOrd="0" destOrd="0" parTransId="{4FC47731-72BD-4EAF-B11D-BBE267E67F37}" sibTransId="{E962AD2B-BC09-4CF8-B2B7-E9425ABCF68B}"/>
    <dgm:cxn modelId="{3532C990-9B32-4F3A-BB33-2578F9A52D3E}" srcId="{9F2AD781-36AA-46A9-8FB9-A18E2B960572}" destId="{7FF2BC76-15B1-46E5-B793-1449A4F88DE1}" srcOrd="2" destOrd="0" parTransId="{C21FB332-1FA2-4609-9278-4B9E98436F32}" sibTransId="{B58905CA-7292-40A0-B73F-CC310F15993A}"/>
    <dgm:cxn modelId="{7876D892-8624-47E1-B407-23A6871F493B}" srcId="{9F2AD781-36AA-46A9-8FB9-A18E2B960572}" destId="{CFC95C49-5E37-4EE2-95DA-896829F9F715}" srcOrd="1" destOrd="0" parTransId="{6781B0D6-7431-479E-B663-72DB0DCAE2EE}" sibTransId="{B99DC63F-06AD-4242-A254-8A4683E58E2E}"/>
    <dgm:cxn modelId="{4B469B94-3D0A-44DC-93E1-E7F26B9A9195}" type="presOf" srcId="{3EDB9789-1AA7-4EBC-878A-EE3182E105BA}" destId="{551B2E59-6562-436E-898E-01413C664FA5}" srcOrd="0" destOrd="0" presId="urn:microsoft.com/office/officeart/2005/8/layout/list1"/>
    <dgm:cxn modelId="{98CD19C8-C1C2-4628-92CA-DB30683DE44D}" type="presOf" srcId="{3EDB9789-1AA7-4EBC-878A-EE3182E105BA}" destId="{892993FA-B6AD-4B1D-9B75-422F06409671}" srcOrd="1" destOrd="0" presId="urn:microsoft.com/office/officeart/2005/8/layout/list1"/>
    <dgm:cxn modelId="{EE06E4C8-BFEA-4115-96F8-D7FD2FED7DFA}" srcId="{9F2AD781-36AA-46A9-8FB9-A18E2B960572}" destId="{3EDB9789-1AA7-4EBC-878A-EE3182E105BA}" srcOrd="3" destOrd="0" parTransId="{8CBF4F04-80D0-4D36-952D-B7D9B6FE721B}" sibTransId="{1B74052D-AB2C-4681-894F-0BFDB59917A9}"/>
    <dgm:cxn modelId="{DE2391C9-73E0-4DA7-B736-DC0A51504CBD}" type="presOf" srcId="{16DC72B3-2BDA-4FE1-80A7-C164005CC46D}" destId="{D85BC360-A5AF-42CA-A5A2-A543ACFDF2DB}" srcOrd="0" destOrd="0" presId="urn:microsoft.com/office/officeart/2005/8/layout/list1"/>
    <dgm:cxn modelId="{844B57D1-C030-48EA-909C-FC7B516D3F33}" srcId="{7FF2BC76-15B1-46E5-B793-1449A4F88DE1}" destId="{7B99328B-5ECB-4E7A-934C-B3C05CDB18A9}" srcOrd="0" destOrd="0" parTransId="{FD0D54E4-0A55-4571-8DAC-B4CBF69975A4}" sibTransId="{ABB00E63-71CC-4902-893A-F011967609BC}"/>
    <dgm:cxn modelId="{D41A0AD6-111A-479D-A8A3-1BF3742923C3}" type="presOf" srcId="{7FF2BC76-15B1-46E5-B793-1449A4F88DE1}" destId="{300F33D0-6CE1-4805-B129-06D5B73BC21A}" srcOrd="0" destOrd="0" presId="urn:microsoft.com/office/officeart/2005/8/layout/list1"/>
    <dgm:cxn modelId="{65287FF0-555E-40C8-841D-88B77689E3AC}" type="presOf" srcId="{99DA1F06-7664-42B7-B3BF-7E6943CF6D2B}" destId="{12C5ACB1-3C4D-48E7-B450-17ACBF25A2CB}" srcOrd="0" destOrd="0" presId="urn:microsoft.com/office/officeart/2005/8/layout/list1"/>
    <dgm:cxn modelId="{E74D3AFC-CAEE-48F1-8E8F-EA5B4F42E5DB}" type="presOf" srcId="{CFC95C49-5E37-4EE2-95DA-896829F9F715}" destId="{A462497A-17DB-46A5-868F-A9BD59B289EA}" srcOrd="0" destOrd="0" presId="urn:microsoft.com/office/officeart/2005/8/layout/list1"/>
    <dgm:cxn modelId="{AD822AFF-16D6-49AD-9311-22BF11CCA1C3}" type="presOf" srcId="{9F2AD781-36AA-46A9-8FB9-A18E2B960572}" destId="{7C375BEB-7096-4748-BEB5-E873323CB050}" srcOrd="0" destOrd="0" presId="urn:microsoft.com/office/officeart/2005/8/layout/list1"/>
    <dgm:cxn modelId="{E1C37B0B-96EE-4344-AC5D-E3A2DC8E2DE0}" type="presParOf" srcId="{7C375BEB-7096-4748-BEB5-E873323CB050}" destId="{8CCF58D8-429C-48DB-A2A7-C35396251B01}" srcOrd="0" destOrd="0" presId="urn:microsoft.com/office/officeart/2005/8/layout/list1"/>
    <dgm:cxn modelId="{45DC27AC-E291-4674-AEC3-97163882267E}" type="presParOf" srcId="{8CCF58D8-429C-48DB-A2A7-C35396251B01}" destId="{12C5ACB1-3C4D-48E7-B450-17ACBF25A2CB}" srcOrd="0" destOrd="0" presId="urn:microsoft.com/office/officeart/2005/8/layout/list1"/>
    <dgm:cxn modelId="{71DBD15C-1BB6-4504-A81B-56A0CA5D7DA0}" type="presParOf" srcId="{8CCF58D8-429C-48DB-A2A7-C35396251B01}" destId="{C735424A-C065-4DFC-BF7B-C92351AE1088}" srcOrd="1" destOrd="0" presId="urn:microsoft.com/office/officeart/2005/8/layout/list1"/>
    <dgm:cxn modelId="{A5DA702B-5D62-41D9-807E-C8DC1725A5EF}" type="presParOf" srcId="{7C375BEB-7096-4748-BEB5-E873323CB050}" destId="{0D45979A-9D12-4BD7-9E93-EE83F8A082A9}" srcOrd="1" destOrd="0" presId="urn:microsoft.com/office/officeart/2005/8/layout/list1"/>
    <dgm:cxn modelId="{E4B076D1-7A95-4C86-85A3-8D24B3E5E140}" type="presParOf" srcId="{7C375BEB-7096-4748-BEB5-E873323CB050}" destId="{D85BC360-A5AF-42CA-A5A2-A543ACFDF2DB}" srcOrd="2" destOrd="0" presId="urn:microsoft.com/office/officeart/2005/8/layout/list1"/>
    <dgm:cxn modelId="{91E0E1B8-6DBD-427C-A3A6-F9448EAF1495}" type="presParOf" srcId="{7C375BEB-7096-4748-BEB5-E873323CB050}" destId="{E690095C-17C1-45F3-960C-A0A27B70A9FA}" srcOrd="3" destOrd="0" presId="urn:microsoft.com/office/officeart/2005/8/layout/list1"/>
    <dgm:cxn modelId="{C5E71DD0-A9E8-444D-89A4-049AD6B1DB41}" type="presParOf" srcId="{7C375BEB-7096-4748-BEB5-E873323CB050}" destId="{DC0908B0-FE12-4E27-8AAB-45295089F301}" srcOrd="4" destOrd="0" presId="urn:microsoft.com/office/officeart/2005/8/layout/list1"/>
    <dgm:cxn modelId="{DA8F2946-3663-4D43-9099-A0CAD75882D5}" type="presParOf" srcId="{DC0908B0-FE12-4E27-8AAB-45295089F301}" destId="{A462497A-17DB-46A5-868F-A9BD59B289EA}" srcOrd="0" destOrd="0" presId="urn:microsoft.com/office/officeart/2005/8/layout/list1"/>
    <dgm:cxn modelId="{0A1FD8DC-7EFB-41AF-AC54-15F3DD50F00F}" type="presParOf" srcId="{DC0908B0-FE12-4E27-8AAB-45295089F301}" destId="{50D97E85-C64A-485C-933E-14C3E5C5A5E4}" srcOrd="1" destOrd="0" presId="urn:microsoft.com/office/officeart/2005/8/layout/list1"/>
    <dgm:cxn modelId="{9B2ABFE5-1BAD-41B3-B2F1-F7C7683D8470}" type="presParOf" srcId="{7C375BEB-7096-4748-BEB5-E873323CB050}" destId="{4B4D0C72-9329-469E-A6E7-DEFB8DC92367}" srcOrd="5" destOrd="0" presId="urn:microsoft.com/office/officeart/2005/8/layout/list1"/>
    <dgm:cxn modelId="{703B4AC5-C7E4-4BE1-85BB-BFC8661E4F84}" type="presParOf" srcId="{7C375BEB-7096-4748-BEB5-E873323CB050}" destId="{CD9593CF-D482-4C5D-BC4F-B59F7C0BB95E}" srcOrd="6" destOrd="0" presId="urn:microsoft.com/office/officeart/2005/8/layout/list1"/>
    <dgm:cxn modelId="{D00FF6FD-4B20-441C-8D88-1C55D4FFDCAC}" type="presParOf" srcId="{7C375BEB-7096-4748-BEB5-E873323CB050}" destId="{68A9E799-A9E1-40E7-AF55-D05FA20DB3CA}" srcOrd="7" destOrd="0" presId="urn:microsoft.com/office/officeart/2005/8/layout/list1"/>
    <dgm:cxn modelId="{2F999A0A-FEB1-43C5-BB67-2DA9F2040DA9}" type="presParOf" srcId="{7C375BEB-7096-4748-BEB5-E873323CB050}" destId="{3A2FEEFC-DC16-404C-804C-B8745E4599D2}" srcOrd="8" destOrd="0" presId="urn:microsoft.com/office/officeart/2005/8/layout/list1"/>
    <dgm:cxn modelId="{7F9E6E08-390A-4A4A-BC73-97853CC771EF}" type="presParOf" srcId="{3A2FEEFC-DC16-404C-804C-B8745E4599D2}" destId="{300F33D0-6CE1-4805-B129-06D5B73BC21A}" srcOrd="0" destOrd="0" presId="urn:microsoft.com/office/officeart/2005/8/layout/list1"/>
    <dgm:cxn modelId="{4BD5F689-1A68-4AB4-B703-7CCCFABAD015}" type="presParOf" srcId="{3A2FEEFC-DC16-404C-804C-B8745E4599D2}" destId="{F994FA29-7545-44F4-9A7E-E6B94AA0265A}" srcOrd="1" destOrd="0" presId="urn:microsoft.com/office/officeart/2005/8/layout/list1"/>
    <dgm:cxn modelId="{752085E1-AEA2-4F4F-80B7-D586C596BE0A}" type="presParOf" srcId="{7C375BEB-7096-4748-BEB5-E873323CB050}" destId="{C5CCFFD9-E7BA-462C-A2DE-59F98DED5465}" srcOrd="9" destOrd="0" presId="urn:microsoft.com/office/officeart/2005/8/layout/list1"/>
    <dgm:cxn modelId="{BDD3D55E-963A-4B2A-9747-676D7A104D82}" type="presParOf" srcId="{7C375BEB-7096-4748-BEB5-E873323CB050}" destId="{2D1E3BB0-E429-42BB-AF21-A931C868F84A}" srcOrd="10" destOrd="0" presId="urn:microsoft.com/office/officeart/2005/8/layout/list1"/>
    <dgm:cxn modelId="{0FFCB08F-B2D3-4BA3-A851-C853B63C5DBB}" type="presParOf" srcId="{7C375BEB-7096-4748-BEB5-E873323CB050}" destId="{707627E3-7166-409A-93BF-1883368D5EA4}" srcOrd="11" destOrd="0" presId="urn:microsoft.com/office/officeart/2005/8/layout/list1"/>
    <dgm:cxn modelId="{D5A027E7-6847-4510-BFA4-4399F03009C0}" type="presParOf" srcId="{7C375BEB-7096-4748-BEB5-E873323CB050}" destId="{81449337-E341-4849-AC41-0B5B03352445}" srcOrd="12" destOrd="0" presId="urn:microsoft.com/office/officeart/2005/8/layout/list1"/>
    <dgm:cxn modelId="{91F8AC09-C409-4B01-80EC-3F7C75BE1D3B}" type="presParOf" srcId="{81449337-E341-4849-AC41-0B5B03352445}" destId="{551B2E59-6562-436E-898E-01413C664FA5}" srcOrd="0" destOrd="0" presId="urn:microsoft.com/office/officeart/2005/8/layout/list1"/>
    <dgm:cxn modelId="{71147674-E2D4-4918-81DE-5667BA2922C7}" type="presParOf" srcId="{81449337-E341-4849-AC41-0B5B03352445}" destId="{892993FA-B6AD-4B1D-9B75-422F06409671}" srcOrd="1" destOrd="0" presId="urn:microsoft.com/office/officeart/2005/8/layout/list1"/>
    <dgm:cxn modelId="{694F9FE6-40B4-40AA-AFFE-C6A6927EFDA7}" type="presParOf" srcId="{7C375BEB-7096-4748-BEB5-E873323CB050}" destId="{F8070D0E-0741-4D84-B855-E856F6185EC5}" srcOrd="13" destOrd="0" presId="urn:microsoft.com/office/officeart/2005/8/layout/list1"/>
    <dgm:cxn modelId="{26FB81DB-C08A-4E6D-B4A8-421A98085D95}" type="presParOf" srcId="{7C375BEB-7096-4748-BEB5-E873323CB050}" destId="{394CDC0D-2692-46C5-94DD-C37E08CBD4D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5BC360-A5AF-42CA-A5A2-A543ACFDF2DB}">
      <dsp:nvSpPr>
        <dsp:cNvPr id="0" name=""/>
        <dsp:cNvSpPr/>
      </dsp:nvSpPr>
      <dsp:spPr>
        <a:xfrm>
          <a:off x="0" y="407864"/>
          <a:ext cx="6151562" cy="882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I chose this topic because I wanted to put the skills which I learned in robotic and my AP CS class to use.</a:t>
          </a:r>
        </a:p>
      </dsp:txBody>
      <dsp:txXfrm>
        <a:off x="0" y="407864"/>
        <a:ext cx="6151562" cy="882000"/>
      </dsp:txXfrm>
    </dsp:sp>
    <dsp:sp modelId="{C735424A-C065-4DFC-BF7B-C92351AE1088}">
      <dsp:nvSpPr>
        <dsp:cNvPr id="0" name=""/>
        <dsp:cNvSpPr/>
      </dsp:nvSpPr>
      <dsp:spPr>
        <a:xfrm>
          <a:off x="307578" y="171704"/>
          <a:ext cx="4306094" cy="47232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What made you choose this topic?</a:t>
          </a:r>
          <a:endParaRPr lang="en-US" sz="1600" kern="1200"/>
        </a:p>
      </dsp:txBody>
      <dsp:txXfrm>
        <a:off x="330635" y="194761"/>
        <a:ext cx="4259980" cy="426206"/>
      </dsp:txXfrm>
    </dsp:sp>
    <dsp:sp modelId="{CD9593CF-D482-4C5D-BC4F-B59F7C0BB95E}">
      <dsp:nvSpPr>
        <dsp:cNvPr id="0" name=""/>
        <dsp:cNvSpPr/>
      </dsp:nvSpPr>
      <dsp:spPr>
        <a:xfrm>
          <a:off x="0" y="1612424"/>
          <a:ext cx="6151562" cy="882000"/>
        </a:xfrm>
        <a:prstGeom prst="rect">
          <a:avLst/>
        </a:prstGeom>
        <a:solidFill>
          <a:schemeClr val="lt1">
            <a:alpha val="90000"/>
            <a:hueOff val="0"/>
            <a:satOff val="0"/>
            <a:lumOff val="0"/>
            <a:alphaOff val="0"/>
          </a:schemeClr>
        </a:solidFill>
        <a:ln w="6350" cap="flat" cmpd="sng" algn="ctr">
          <a:solidFill>
            <a:schemeClr val="accent2">
              <a:hueOff val="-3319393"/>
              <a:satOff val="17759"/>
              <a:lumOff val="13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My motivation for choosing this project is to learn more about near space satellites, as well as to educate students.</a:t>
          </a:r>
        </a:p>
      </dsp:txBody>
      <dsp:txXfrm>
        <a:off x="0" y="1612424"/>
        <a:ext cx="6151562" cy="882000"/>
      </dsp:txXfrm>
    </dsp:sp>
    <dsp:sp modelId="{50D97E85-C64A-485C-933E-14C3E5C5A5E4}">
      <dsp:nvSpPr>
        <dsp:cNvPr id="0" name=""/>
        <dsp:cNvSpPr/>
      </dsp:nvSpPr>
      <dsp:spPr>
        <a:xfrm>
          <a:off x="307578" y="1376264"/>
          <a:ext cx="4306094" cy="472320"/>
        </a:xfrm>
        <a:prstGeom prst="roundRect">
          <a:avLst/>
        </a:prstGeom>
        <a:gradFill rotWithShape="0">
          <a:gsLst>
            <a:gs pos="0">
              <a:schemeClr val="accent2">
                <a:hueOff val="-3319393"/>
                <a:satOff val="17759"/>
                <a:lumOff val="131"/>
                <a:alphaOff val="0"/>
                <a:tint val="97000"/>
                <a:satMod val="100000"/>
                <a:lumMod val="102000"/>
              </a:schemeClr>
            </a:gs>
            <a:gs pos="50000">
              <a:schemeClr val="accent2">
                <a:hueOff val="-3319393"/>
                <a:satOff val="17759"/>
                <a:lumOff val="131"/>
                <a:alphaOff val="0"/>
                <a:shade val="100000"/>
                <a:satMod val="103000"/>
                <a:lumMod val="100000"/>
              </a:schemeClr>
            </a:gs>
            <a:gs pos="100000">
              <a:schemeClr val="accent2">
                <a:hueOff val="-3319393"/>
                <a:satOff val="17759"/>
                <a:lumOff val="13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Explain your motivation for choosing this project.</a:t>
          </a:r>
          <a:endParaRPr lang="en-US" sz="1600" kern="1200"/>
        </a:p>
      </dsp:txBody>
      <dsp:txXfrm>
        <a:off x="330635" y="1399321"/>
        <a:ext cx="4259980" cy="426206"/>
      </dsp:txXfrm>
    </dsp:sp>
    <dsp:sp modelId="{2D1E3BB0-E429-42BB-AF21-A931C868F84A}">
      <dsp:nvSpPr>
        <dsp:cNvPr id="0" name=""/>
        <dsp:cNvSpPr/>
      </dsp:nvSpPr>
      <dsp:spPr>
        <a:xfrm>
          <a:off x="0" y="2816985"/>
          <a:ext cx="6151562" cy="882000"/>
        </a:xfrm>
        <a:prstGeom prst="rect">
          <a:avLst/>
        </a:prstGeom>
        <a:solidFill>
          <a:schemeClr val="lt1">
            <a:alpha val="90000"/>
            <a:hueOff val="0"/>
            <a:satOff val="0"/>
            <a:lumOff val="0"/>
            <a:alphaOff val="0"/>
          </a:schemeClr>
        </a:solidFill>
        <a:ln w="6350" cap="flat" cmpd="sng" algn="ctr">
          <a:solidFill>
            <a:schemeClr val="accent2">
              <a:hueOff val="-6638787"/>
              <a:satOff val="35519"/>
              <a:lumOff val="26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I do have previous experience. In middle school I was involved in the </a:t>
          </a:r>
          <a:r>
            <a:rPr lang="en-US" sz="1600" kern="1200" dirty="0" err="1"/>
            <a:t>Tyee</a:t>
          </a:r>
          <a:r>
            <a:rPr lang="en-US" sz="1600" kern="1200" dirty="0"/>
            <a:t> Satellite Club Program.</a:t>
          </a:r>
        </a:p>
      </dsp:txBody>
      <dsp:txXfrm>
        <a:off x="0" y="2816985"/>
        <a:ext cx="6151562" cy="882000"/>
      </dsp:txXfrm>
    </dsp:sp>
    <dsp:sp modelId="{F994FA29-7545-44F4-9A7E-E6B94AA0265A}">
      <dsp:nvSpPr>
        <dsp:cNvPr id="0" name=""/>
        <dsp:cNvSpPr/>
      </dsp:nvSpPr>
      <dsp:spPr>
        <a:xfrm>
          <a:off x="307578" y="2580825"/>
          <a:ext cx="4306094" cy="472320"/>
        </a:xfrm>
        <a:prstGeom prst="roundRect">
          <a:avLst/>
        </a:prstGeom>
        <a:gradFill rotWithShape="0">
          <a:gsLst>
            <a:gs pos="0">
              <a:schemeClr val="accent2">
                <a:hueOff val="-6638787"/>
                <a:satOff val="35519"/>
                <a:lumOff val="261"/>
                <a:alphaOff val="0"/>
                <a:tint val="97000"/>
                <a:satMod val="100000"/>
                <a:lumMod val="102000"/>
              </a:schemeClr>
            </a:gs>
            <a:gs pos="50000">
              <a:schemeClr val="accent2">
                <a:hueOff val="-6638787"/>
                <a:satOff val="35519"/>
                <a:lumOff val="261"/>
                <a:alphaOff val="0"/>
                <a:shade val="100000"/>
                <a:satMod val="103000"/>
                <a:lumMod val="100000"/>
              </a:schemeClr>
            </a:gs>
            <a:gs pos="100000">
              <a:schemeClr val="accent2">
                <a:hueOff val="-6638787"/>
                <a:satOff val="35519"/>
                <a:lumOff val="26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Did you have any previous experience with the topic? </a:t>
          </a:r>
          <a:endParaRPr lang="en-US" sz="1600" kern="1200"/>
        </a:p>
      </dsp:txBody>
      <dsp:txXfrm>
        <a:off x="330635" y="2603882"/>
        <a:ext cx="4259980" cy="426206"/>
      </dsp:txXfrm>
    </dsp:sp>
    <dsp:sp modelId="{394CDC0D-2692-46C5-94DD-C37E08CBD4D0}">
      <dsp:nvSpPr>
        <dsp:cNvPr id="0" name=""/>
        <dsp:cNvSpPr/>
      </dsp:nvSpPr>
      <dsp:spPr>
        <a:xfrm>
          <a:off x="0" y="4021545"/>
          <a:ext cx="6151562" cy="1083600"/>
        </a:xfrm>
        <a:prstGeom prst="rect">
          <a:avLst/>
        </a:prstGeom>
        <a:solidFill>
          <a:schemeClr val="lt1">
            <a:alpha val="90000"/>
            <a:hueOff val="0"/>
            <a:satOff val="0"/>
            <a:lumOff val="0"/>
            <a:alphaOff val="0"/>
          </a:schemeClr>
        </a:solidFill>
        <a:ln w="6350" cap="flat" cmpd="sng" algn="ctr">
          <a:solidFill>
            <a:schemeClr val="accent2">
              <a:hueOff val="-9958180"/>
              <a:satOff val="53278"/>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I was hoping to create my own CAD model, mission logo, as well as create a video lesson for students to use to better understand the flight controller.</a:t>
          </a:r>
        </a:p>
      </dsp:txBody>
      <dsp:txXfrm>
        <a:off x="0" y="4021545"/>
        <a:ext cx="6151562" cy="1083600"/>
      </dsp:txXfrm>
    </dsp:sp>
    <dsp:sp modelId="{892993FA-B6AD-4B1D-9B75-422F06409671}">
      <dsp:nvSpPr>
        <dsp:cNvPr id="0" name=""/>
        <dsp:cNvSpPr/>
      </dsp:nvSpPr>
      <dsp:spPr>
        <a:xfrm>
          <a:off x="307578" y="3785385"/>
          <a:ext cx="4306094" cy="472320"/>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What were you hoping to accomplish?</a:t>
          </a:r>
          <a:endParaRPr lang="en-US" sz="1600" kern="1200"/>
        </a:p>
      </dsp:txBody>
      <dsp:txXfrm>
        <a:off x="330635" y="3808442"/>
        <a:ext cx="4259980" cy="42620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FB7C4-3183-4656-A06D-F8FDA3436315}">
      <dsp:nvSpPr>
        <dsp:cNvPr id="0" name=""/>
        <dsp:cNvSpPr/>
      </dsp:nvSpPr>
      <dsp:spPr>
        <a:xfrm>
          <a:off x="444387"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5071ED-233A-4321-8612-B114C58B9BA6}">
      <dsp:nvSpPr>
        <dsp:cNvPr id="0" name=""/>
        <dsp:cNvSpPr/>
      </dsp:nvSpPr>
      <dsp:spPr>
        <a:xfrm>
          <a:off x="705978" y="303240"/>
          <a:ext cx="722488" cy="7224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7897078-3F96-4305-9A74-3AF3B6E8C03E}">
      <dsp:nvSpPr>
        <dsp:cNvPr id="0" name=""/>
        <dsp:cNvSpPr/>
      </dsp:nvSpPr>
      <dsp:spPr>
        <a:xfrm>
          <a:off x="1956987"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I learned that there are many different considerations in order to make a video appealing to your target audience.</a:t>
          </a:r>
        </a:p>
      </dsp:txBody>
      <dsp:txXfrm>
        <a:off x="1956987" y="41649"/>
        <a:ext cx="2936222" cy="1245670"/>
      </dsp:txXfrm>
    </dsp:sp>
    <dsp:sp modelId="{CF4DF797-2F7E-4F2C-9D6C-01BCC8505C04}">
      <dsp:nvSpPr>
        <dsp:cNvPr id="0" name=""/>
        <dsp:cNvSpPr/>
      </dsp:nvSpPr>
      <dsp:spPr>
        <a:xfrm>
          <a:off x="5404824"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C3FEE1-4AC2-4504-8B31-C4581AE06054}">
      <dsp:nvSpPr>
        <dsp:cNvPr id="0" name=""/>
        <dsp:cNvSpPr/>
      </dsp:nvSpPr>
      <dsp:spPr>
        <a:xfrm>
          <a:off x="5666415" y="303240"/>
          <a:ext cx="722488" cy="7224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6E63ABC-42A6-471E-8A81-20928DEB0851}">
      <dsp:nvSpPr>
        <dsp:cNvPr id="0" name=""/>
        <dsp:cNvSpPr/>
      </dsp:nvSpPr>
      <dsp:spPr>
        <a:xfrm>
          <a:off x="6917423"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When you are dealing with facts, make sure you cross-reference information before you confirm that it’s true. Consult more than one source!</a:t>
          </a:r>
        </a:p>
      </dsp:txBody>
      <dsp:txXfrm>
        <a:off x="6917423" y="41649"/>
        <a:ext cx="2936222" cy="1245670"/>
      </dsp:txXfrm>
    </dsp:sp>
    <dsp:sp modelId="{E761F02B-9C85-49E7-B525-FD8386B0C00C}">
      <dsp:nvSpPr>
        <dsp:cNvPr id="0" name=""/>
        <dsp:cNvSpPr/>
      </dsp:nvSpPr>
      <dsp:spPr>
        <a:xfrm>
          <a:off x="444387"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0D58CF-1C6F-40C1-AFA8-B0CD616BEAEF}">
      <dsp:nvSpPr>
        <dsp:cNvPr id="0" name=""/>
        <dsp:cNvSpPr/>
      </dsp:nvSpPr>
      <dsp:spPr>
        <a:xfrm>
          <a:off x="705978" y="2076246"/>
          <a:ext cx="722488" cy="7224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9C8B385-4CA7-4AC3-9459-D313C4505B4C}">
      <dsp:nvSpPr>
        <dsp:cNvPr id="0" name=""/>
        <dsp:cNvSpPr/>
      </dsp:nvSpPr>
      <dsp:spPr>
        <a:xfrm>
          <a:off x="1956987"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I had a long time trying to figure out what was wrong with my code because the flight controller wouldn’t take values down. Through that process I learned a lot about the flight controller.</a:t>
          </a:r>
        </a:p>
      </dsp:txBody>
      <dsp:txXfrm>
        <a:off x="1956987" y="1814655"/>
        <a:ext cx="2936222" cy="1245670"/>
      </dsp:txXfrm>
    </dsp:sp>
    <dsp:sp modelId="{1E7A930D-4BF1-4363-B64E-19AD696044F0}">
      <dsp:nvSpPr>
        <dsp:cNvPr id="0" name=""/>
        <dsp:cNvSpPr/>
      </dsp:nvSpPr>
      <dsp:spPr>
        <a:xfrm>
          <a:off x="5404824"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0EEE84-8C4F-44EB-9919-A0189BC62F01}">
      <dsp:nvSpPr>
        <dsp:cNvPr id="0" name=""/>
        <dsp:cNvSpPr/>
      </dsp:nvSpPr>
      <dsp:spPr>
        <a:xfrm>
          <a:off x="5666415" y="2076246"/>
          <a:ext cx="722488" cy="72248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DAA76A-509B-4CD3-A3C9-C8DB6B2DA0C7}">
      <dsp:nvSpPr>
        <dsp:cNvPr id="0" name=""/>
        <dsp:cNvSpPr/>
      </dsp:nvSpPr>
      <dsp:spPr>
        <a:xfrm>
          <a:off x="6917423"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As we’ve learned in science class, do MANY trials to ensure the validity of your data.</a:t>
          </a:r>
        </a:p>
      </dsp:txBody>
      <dsp:txXfrm>
        <a:off x="6917423" y="1814655"/>
        <a:ext cx="2936222" cy="12456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5F4D7F-3729-4701-AEE5-C8E5482FD022}">
      <dsp:nvSpPr>
        <dsp:cNvPr id="0" name=""/>
        <dsp:cNvSpPr/>
      </dsp:nvSpPr>
      <dsp:spPr>
        <a:xfrm>
          <a:off x="0" y="15240"/>
          <a:ext cx="6151562" cy="142155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a:t>What was your initial plan?</a:t>
          </a:r>
          <a:endParaRPr lang="en-US" sz="2700" kern="1200"/>
        </a:p>
      </dsp:txBody>
      <dsp:txXfrm>
        <a:off x="69394" y="84634"/>
        <a:ext cx="6012774" cy="1282762"/>
      </dsp:txXfrm>
    </dsp:sp>
    <dsp:sp modelId="{CCDA84E5-85AA-4695-8870-C3B57F8799F5}">
      <dsp:nvSpPr>
        <dsp:cNvPr id="0" name=""/>
        <dsp:cNvSpPr/>
      </dsp:nvSpPr>
      <dsp:spPr>
        <a:xfrm>
          <a:off x="0" y="1436790"/>
          <a:ext cx="6151562" cy="1201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312"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a:t>My initial plan for this project was to create my own cube-sat, create a handbook for students, and to launch the cube-sat along with the students at Tyee.</a:t>
          </a:r>
        </a:p>
      </dsp:txBody>
      <dsp:txXfrm>
        <a:off x="0" y="1436790"/>
        <a:ext cx="6151562" cy="1201634"/>
      </dsp:txXfrm>
    </dsp:sp>
    <dsp:sp modelId="{DAD4DBEF-E52B-4655-A2DE-CC2CEBA02EFE}">
      <dsp:nvSpPr>
        <dsp:cNvPr id="0" name=""/>
        <dsp:cNvSpPr/>
      </dsp:nvSpPr>
      <dsp:spPr>
        <a:xfrm>
          <a:off x="0" y="2638425"/>
          <a:ext cx="6151562" cy="1421550"/>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a:t>How did you originally plan to move forward towards completing your project?</a:t>
          </a:r>
          <a:endParaRPr lang="en-US" sz="2700" kern="1200"/>
        </a:p>
      </dsp:txBody>
      <dsp:txXfrm>
        <a:off x="69394" y="2707819"/>
        <a:ext cx="6012774" cy="1282762"/>
      </dsp:txXfrm>
    </dsp:sp>
    <dsp:sp modelId="{39FE3F45-ECC9-47C4-B253-523EB6A3FFDB}">
      <dsp:nvSpPr>
        <dsp:cNvPr id="0" name=""/>
        <dsp:cNvSpPr/>
      </dsp:nvSpPr>
      <dsp:spPr>
        <a:xfrm>
          <a:off x="0" y="4059975"/>
          <a:ext cx="6151562" cy="1201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312"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dirty="0"/>
            <a:t>I originally planned to move forwards to complete my project by helping with the Flight and Space classes at </a:t>
          </a:r>
          <a:r>
            <a:rPr lang="en-US" sz="2100" kern="1200" dirty="0" err="1"/>
            <a:t>Tyee</a:t>
          </a:r>
          <a:r>
            <a:rPr lang="en-US" sz="2100" kern="1200" dirty="0"/>
            <a:t>. In that time I also planned to provide build my satellite with the students.</a:t>
          </a:r>
        </a:p>
      </dsp:txBody>
      <dsp:txXfrm>
        <a:off x="0" y="4059975"/>
        <a:ext cx="6151562" cy="12016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5BC360-A5AF-42CA-A5A2-A543ACFDF2DB}">
      <dsp:nvSpPr>
        <dsp:cNvPr id="0" name=""/>
        <dsp:cNvSpPr/>
      </dsp:nvSpPr>
      <dsp:spPr>
        <a:xfrm>
          <a:off x="0" y="299212"/>
          <a:ext cx="6151562" cy="101587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12420" rIns="47743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 had a little bit of experience going into the project with CAD, video editing, as well as graphic design. However I wanted to show a more depth understanding of these skills.</a:t>
          </a:r>
        </a:p>
      </dsp:txBody>
      <dsp:txXfrm>
        <a:off x="0" y="299212"/>
        <a:ext cx="6151562" cy="1015875"/>
      </dsp:txXfrm>
    </dsp:sp>
    <dsp:sp modelId="{C735424A-C065-4DFC-BF7B-C92351AE1088}">
      <dsp:nvSpPr>
        <dsp:cNvPr id="0" name=""/>
        <dsp:cNvSpPr/>
      </dsp:nvSpPr>
      <dsp:spPr>
        <a:xfrm>
          <a:off x="307578" y="77812"/>
          <a:ext cx="4306094" cy="44280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666750">
            <a:lnSpc>
              <a:spcPct val="90000"/>
            </a:lnSpc>
            <a:spcBef>
              <a:spcPct val="0"/>
            </a:spcBef>
            <a:spcAft>
              <a:spcPct val="35000"/>
            </a:spcAft>
            <a:buNone/>
          </a:pPr>
          <a:r>
            <a:rPr lang="en-US" sz="1500" b="1" kern="1200" dirty="0"/>
            <a:t>What did you hope to learn?</a:t>
          </a:r>
          <a:endParaRPr lang="en-US" sz="1500" kern="1200" dirty="0"/>
        </a:p>
      </dsp:txBody>
      <dsp:txXfrm>
        <a:off x="329194" y="99428"/>
        <a:ext cx="4262862" cy="399568"/>
      </dsp:txXfrm>
    </dsp:sp>
    <dsp:sp modelId="{CD9593CF-D482-4C5D-BC4F-B59F7C0BB95E}">
      <dsp:nvSpPr>
        <dsp:cNvPr id="0" name=""/>
        <dsp:cNvSpPr/>
      </dsp:nvSpPr>
      <dsp:spPr>
        <a:xfrm>
          <a:off x="0" y="1617487"/>
          <a:ext cx="6151562" cy="1086750"/>
        </a:xfrm>
        <a:prstGeom prst="rect">
          <a:avLst/>
        </a:prstGeom>
        <a:solidFill>
          <a:schemeClr val="lt1">
            <a:alpha val="90000"/>
            <a:hueOff val="0"/>
            <a:satOff val="0"/>
            <a:lumOff val="0"/>
            <a:alphaOff val="0"/>
          </a:schemeClr>
        </a:solidFill>
        <a:ln w="6350" cap="flat" cmpd="sng" algn="ctr">
          <a:solidFill>
            <a:schemeClr val="accent2">
              <a:hueOff val="-3319393"/>
              <a:satOff val="17759"/>
              <a:lumOff val="13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12420" rIns="47743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 needed to learn how to program in BASIC (VBA)</a:t>
          </a:r>
        </a:p>
        <a:p>
          <a:pPr marL="114300" lvl="1" indent="-114300" algn="l" defTabSz="666750">
            <a:lnSpc>
              <a:spcPct val="90000"/>
            </a:lnSpc>
            <a:spcBef>
              <a:spcPct val="0"/>
            </a:spcBef>
            <a:spcAft>
              <a:spcPct val="15000"/>
            </a:spcAft>
            <a:buChar char="•"/>
          </a:pPr>
          <a:r>
            <a:rPr lang="en-US" sz="1500" kern="1200" dirty="0"/>
            <a:t>I needed to learn how to use GIMP</a:t>
          </a:r>
        </a:p>
        <a:p>
          <a:pPr marL="114300" lvl="1" indent="-114300" algn="l" defTabSz="666750">
            <a:lnSpc>
              <a:spcPct val="90000"/>
            </a:lnSpc>
            <a:spcBef>
              <a:spcPct val="0"/>
            </a:spcBef>
            <a:spcAft>
              <a:spcPct val="15000"/>
            </a:spcAft>
            <a:buChar char="•"/>
          </a:pPr>
          <a:r>
            <a:rPr lang="en-US" sz="1500" kern="1200" dirty="0"/>
            <a:t>I needed to learn how to add effects for video editing</a:t>
          </a:r>
        </a:p>
      </dsp:txBody>
      <dsp:txXfrm>
        <a:off x="0" y="1617487"/>
        <a:ext cx="6151562" cy="1086750"/>
      </dsp:txXfrm>
    </dsp:sp>
    <dsp:sp modelId="{50D97E85-C64A-485C-933E-14C3E5C5A5E4}">
      <dsp:nvSpPr>
        <dsp:cNvPr id="0" name=""/>
        <dsp:cNvSpPr/>
      </dsp:nvSpPr>
      <dsp:spPr>
        <a:xfrm>
          <a:off x="298701" y="1340848"/>
          <a:ext cx="4306094" cy="442800"/>
        </a:xfrm>
        <a:prstGeom prst="roundRect">
          <a:avLst/>
        </a:prstGeom>
        <a:gradFill rotWithShape="0">
          <a:gsLst>
            <a:gs pos="0">
              <a:schemeClr val="accent2">
                <a:hueOff val="-3319393"/>
                <a:satOff val="17759"/>
                <a:lumOff val="131"/>
                <a:alphaOff val="0"/>
                <a:tint val="97000"/>
                <a:satMod val="100000"/>
                <a:lumMod val="102000"/>
              </a:schemeClr>
            </a:gs>
            <a:gs pos="50000">
              <a:schemeClr val="accent2">
                <a:hueOff val="-3319393"/>
                <a:satOff val="17759"/>
                <a:lumOff val="131"/>
                <a:alphaOff val="0"/>
                <a:shade val="100000"/>
                <a:satMod val="103000"/>
                <a:lumMod val="100000"/>
              </a:schemeClr>
            </a:gs>
            <a:gs pos="100000">
              <a:schemeClr val="accent2">
                <a:hueOff val="-3319393"/>
                <a:satOff val="17759"/>
                <a:lumOff val="13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666750">
            <a:lnSpc>
              <a:spcPct val="90000"/>
            </a:lnSpc>
            <a:spcBef>
              <a:spcPct val="0"/>
            </a:spcBef>
            <a:spcAft>
              <a:spcPct val="35000"/>
            </a:spcAft>
            <a:buNone/>
          </a:pPr>
          <a:r>
            <a:rPr lang="en-US" sz="1500" b="1" kern="1200" dirty="0"/>
            <a:t>What did you need to learn?</a:t>
          </a:r>
          <a:endParaRPr lang="en-US" sz="1500" kern="1200" dirty="0"/>
        </a:p>
      </dsp:txBody>
      <dsp:txXfrm>
        <a:off x="320317" y="1362464"/>
        <a:ext cx="4262862" cy="399568"/>
      </dsp:txXfrm>
    </dsp:sp>
    <dsp:sp modelId="{2D1E3BB0-E429-42BB-AF21-A931C868F84A}">
      <dsp:nvSpPr>
        <dsp:cNvPr id="0" name=""/>
        <dsp:cNvSpPr/>
      </dsp:nvSpPr>
      <dsp:spPr>
        <a:xfrm>
          <a:off x="0" y="3006637"/>
          <a:ext cx="6151562" cy="1063125"/>
        </a:xfrm>
        <a:prstGeom prst="rect">
          <a:avLst/>
        </a:prstGeom>
        <a:solidFill>
          <a:schemeClr val="lt1">
            <a:alpha val="90000"/>
            <a:hueOff val="0"/>
            <a:satOff val="0"/>
            <a:lumOff val="0"/>
            <a:alphaOff val="0"/>
          </a:schemeClr>
        </a:solidFill>
        <a:ln w="6350" cap="flat" cmpd="sng" algn="ctr">
          <a:solidFill>
            <a:schemeClr val="accent2">
              <a:hueOff val="-6638787"/>
              <a:satOff val="35519"/>
              <a:lumOff val="26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12420" rIns="47743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 would say that I had the most fun </a:t>
          </a:r>
          <a:r>
            <a:rPr lang="en-US" sz="1500" kern="1200" dirty="0" err="1"/>
            <a:t>CADing</a:t>
          </a:r>
          <a:r>
            <a:rPr lang="en-US" sz="1500" kern="1200" dirty="0"/>
            <a:t> a mockup of my satellite.</a:t>
          </a:r>
        </a:p>
        <a:p>
          <a:pPr marL="114300" lvl="1" indent="-114300" algn="l" defTabSz="666750">
            <a:lnSpc>
              <a:spcPct val="90000"/>
            </a:lnSpc>
            <a:spcBef>
              <a:spcPct val="0"/>
            </a:spcBef>
            <a:spcAft>
              <a:spcPct val="15000"/>
            </a:spcAft>
            <a:buChar char="•"/>
          </a:pPr>
          <a:r>
            <a:rPr lang="en-US" sz="1500" kern="1200" dirty="0"/>
            <a:t>I also had a great time designing the mission patch.</a:t>
          </a:r>
        </a:p>
      </dsp:txBody>
      <dsp:txXfrm>
        <a:off x="0" y="3006637"/>
        <a:ext cx="6151562" cy="1063125"/>
      </dsp:txXfrm>
    </dsp:sp>
    <dsp:sp modelId="{F994FA29-7545-44F4-9A7E-E6B94AA0265A}">
      <dsp:nvSpPr>
        <dsp:cNvPr id="0" name=""/>
        <dsp:cNvSpPr/>
      </dsp:nvSpPr>
      <dsp:spPr>
        <a:xfrm>
          <a:off x="307578" y="2785237"/>
          <a:ext cx="4306094" cy="442800"/>
        </a:xfrm>
        <a:prstGeom prst="roundRect">
          <a:avLst/>
        </a:prstGeom>
        <a:gradFill rotWithShape="0">
          <a:gsLst>
            <a:gs pos="0">
              <a:schemeClr val="accent2">
                <a:hueOff val="-6638787"/>
                <a:satOff val="35519"/>
                <a:lumOff val="261"/>
                <a:alphaOff val="0"/>
                <a:tint val="97000"/>
                <a:satMod val="100000"/>
                <a:lumMod val="102000"/>
              </a:schemeClr>
            </a:gs>
            <a:gs pos="50000">
              <a:schemeClr val="accent2">
                <a:hueOff val="-6638787"/>
                <a:satOff val="35519"/>
                <a:lumOff val="261"/>
                <a:alphaOff val="0"/>
                <a:shade val="100000"/>
                <a:satMod val="103000"/>
                <a:lumMod val="100000"/>
              </a:schemeClr>
            </a:gs>
            <a:gs pos="100000">
              <a:schemeClr val="accent2">
                <a:hueOff val="-6638787"/>
                <a:satOff val="35519"/>
                <a:lumOff val="26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666750">
            <a:lnSpc>
              <a:spcPct val="90000"/>
            </a:lnSpc>
            <a:spcBef>
              <a:spcPct val="0"/>
            </a:spcBef>
            <a:spcAft>
              <a:spcPct val="35000"/>
            </a:spcAft>
            <a:buNone/>
          </a:pPr>
          <a:r>
            <a:rPr lang="en-US" sz="1500" b="1" kern="1200" dirty="0"/>
            <a:t>What was most enjoyable, or fun to learn?</a:t>
          </a:r>
        </a:p>
      </dsp:txBody>
      <dsp:txXfrm>
        <a:off x="329194" y="2806853"/>
        <a:ext cx="4262862" cy="399568"/>
      </dsp:txXfrm>
    </dsp:sp>
    <dsp:sp modelId="{394CDC0D-2692-46C5-94DD-C37E08CBD4D0}">
      <dsp:nvSpPr>
        <dsp:cNvPr id="0" name=""/>
        <dsp:cNvSpPr/>
      </dsp:nvSpPr>
      <dsp:spPr>
        <a:xfrm>
          <a:off x="0" y="4372162"/>
          <a:ext cx="6151562" cy="826875"/>
        </a:xfrm>
        <a:prstGeom prst="rect">
          <a:avLst/>
        </a:prstGeom>
        <a:solidFill>
          <a:schemeClr val="lt1">
            <a:alpha val="90000"/>
            <a:hueOff val="0"/>
            <a:satOff val="0"/>
            <a:lumOff val="0"/>
            <a:alphaOff val="0"/>
          </a:schemeClr>
        </a:solidFill>
        <a:ln w="6350" cap="flat" cmpd="sng" algn="ctr">
          <a:solidFill>
            <a:schemeClr val="accent2">
              <a:hueOff val="-9958180"/>
              <a:satOff val="53278"/>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12420" rIns="47743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 will demonstrate what I’ve through showcasing my CAD mockup, patch design, as well as video lesson which I made.</a:t>
          </a:r>
        </a:p>
      </dsp:txBody>
      <dsp:txXfrm>
        <a:off x="0" y="4372162"/>
        <a:ext cx="6151562" cy="826875"/>
      </dsp:txXfrm>
    </dsp:sp>
    <dsp:sp modelId="{892993FA-B6AD-4B1D-9B75-422F06409671}">
      <dsp:nvSpPr>
        <dsp:cNvPr id="0" name=""/>
        <dsp:cNvSpPr/>
      </dsp:nvSpPr>
      <dsp:spPr>
        <a:xfrm>
          <a:off x="307578" y="4150762"/>
          <a:ext cx="4306094" cy="442800"/>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666750">
            <a:lnSpc>
              <a:spcPct val="90000"/>
            </a:lnSpc>
            <a:spcBef>
              <a:spcPct val="0"/>
            </a:spcBef>
            <a:spcAft>
              <a:spcPct val="35000"/>
            </a:spcAft>
            <a:buNone/>
          </a:pPr>
          <a:r>
            <a:rPr lang="en-US" sz="1500" b="1" kern="1200" dirty="0"/>
            <a:t>How will you demonstrate what you’ve learned?</a:t>
          </a:r>
        </a:p>
      </dsp:txBody>
      <dsp:txXfrm>
        <a:off x="329194" y="4172378"/>
        <a:ext cx="4262862" cy="3995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BF8D34-B8F9-404C-B6ED-1B0CF63E0A23}">
      <dsp:nvSpPr>
        <dsp:cNvPr id="0" name=""/>
        <dsp:cNvSpPr/>
      </dsp:nvSpPr>
      <dsp:spPr>
        <a:xfrm>
          <a:off x="0" y="36757"/>
          <a:ext cx="6151562" cy="1686445"/>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The project allowed me to create curriculum material for the Flight and Space class at </a:t>
          </a:r>
          <a:r>
            <a:rPr lang="en-US" sz="2500" kern="1200" dirty="0" err="1"/>
            <a:t>Tyee</a:t>
          </a:r>
          <a:r>
            <a:rPr lang="en-US" sz="2500" kern="1200" dirty="0"/>
            <a:t> Middle School.</a:t>
          </a:r>
        </a:p>
      </dsp:txBody>
      <dsp:txXfrm>
        <a:off x="82325" y="119082"/>
        <a:ext cx="5986912" cy="1521795"/>
      </dsp:txXfrm>
    </dsp:sp>
    <dsp:sp modelId="{252A40A3-53A7-4C01-96A8-51654380BB02}">
      <dsp:nvSpPr>
        <dsp:cNvPr id="0" name=""/>
        <dsp:cNvSpPr/>
      </dsp:nvSpPr>
      <dsp:spPr>
        <a:xfrm>
          <a:off x="0" y="1795202"/>
          <a:ext cx="6151562" cy="1686445"/>
        </a:xfrm>
        <a:prstGeom prst="roundRect">
          <a:avLst/>
        </a:prstGeom>
        <a:gradFill rotWithShape="0">
          <a:gsLst>
            <a:gs pos="0">
              <a:schemeClr val="accent2">
                <a:hueOff val="-4979090"/>
                <a:satOff val="26639"/>
                <a:lumOff val="196"/>
                <a:alphaOff val="0"/>
                <a:tint val="97000"/>
                <a:satMod val="100000"/>
                <a:lumMod val="102000"/>
              </a:schemeClr>
            </a:gs>
            <a:gs pos="50000">
              <a:schemeClr val="accent2">
                <a:hueOff val="-4979090"/>
                <a:satOff val="26639"/>
                <a:lumOff val="196"/>
                <a:alphaOff val="0"/>
                <a:shade val="100000"/>
                <a:satMod val="103000"/>
                <a:lumMod val="100000"/>
              </a:schemeClr>
            </a:gs>
            <a:gs pos="100000">
              <a:schemeClr val="accent2">
                <a:hueOff val="-4979090"/>
                <a:satOff val="26639"/>
                <a:lumOff val="196"/>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I was able to obtain survey data from 15 middle school students on their thoughts on the video lesson.</a:t>
          </a:r>
        </a:p>
      </dsp:txBody>
      <dsp:txXfrm>
        <a:off x="82325" y="1877527"/>
        <a:ext cx="5986912" cy="1521795"/>
      </dsp:txXfrm>
    </dsp:sp>
    <dsp:sp modelId="{A3DE3A6A-2037-4172-9744-12C69267E5A9}">
      <dsp:nvSpPr>
        <dsp:cNvPr id="0" name=""/>
        <dsp:cNvSpPr/>
      </dsp:nvSpPr>
      <dsp:spPr>
        <a:xfrm>
          <a:off x="0" y="3553647"/>
          <a:ext cx="6151562" cy="1686445"/>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My video helped students understand the Tyee Flight Controller better and created another resource my mentor can use in his class.</a:t>
          </a:r>
        </a:p>
      </dsp:txBody>
      <dsp:txXfrm>
        <a:off x="82325" y="3635972"/>
        <a:ext cx="5986912" cy="15217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8689A0-7B5C-4FF4-976A-97088B008D93}">
      <dsp:nvSpPr>
        <dsp:cNvPr id="0" name=""/>
        <dsp:cNvSpPr/>
      </dsp:nvSpPr>
      <dsp:spPr>
        <a:xfrm>
          <a:off x="0" y="2190"/>
          <a:ext cx="6151562" cy="110999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C6C58D-F9AF-48B9-9E86-804A91F6C6CD}">
      <dsp:nvSpPr>
        <dsp:cNvPr id="0" name=""/>
        <dsp:cNvSpPr/>
      </dsp:nvSpPr>
      <dsp:spPr>
        <a:xfrm>
          <a:off x="335773" y="251938"/>
          <a:ext cx="610496" cy="6104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EA2985E-695E-4BE5-BDFD-20E77FD62CBF}">
      <dsp:nvSpPr>
        <dsp:cNvPr id="0" name=""/>
        <dsp:cNvSpPr/>
      </dsp:nvSpPr>
      <dsp:spPr>
        <a:xfrm>
          <a:off x="1282042" y="2190"/>
          <a:ext cx="4869520" cy="1109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474" tIns="117474" rIns="117474" bIns="117474" numCol="1" spcCol="1270" anchor="ctr" anchorCtr="0">
          <a:noAutofit/>
        </a:bodyPr>
        <a:lstStyle/>
        <a:p>
          <a:pPr marL="0" lvl="0" indent="0" algn="l" defTabSz="711200">
            <a:lnSpc>
              <a:spcPct val="90000"/>
            </a:lnSpc>
            <a:spcBef>
              <a:spcPct val="0"/>
            </a:spcBef>
            <a:spcAft>
              <a:spcPct val="35000"/>
            </a:spcAft>
            <a:buNone/>
          </a:pPr>
          <a:r>
            <a:rPr lang="en-US" sz="1600" b="1" kern="1200" dirty="0"/>
            <a:t>School closures forced me to stop working with the students at </a:t>
          </a:r>
          <a:r>
            <a:rPr lang="en-US" sz="1600" b="1" kern="1200" dirty="0" err="1"/>
            <a:t>Tyee</a:t>
          </a:r>
          <a:r>
            <a:rPr lang="en-US" sz="1600" b="1" kern="1200" dirty="0"/>
            <a:t> Middle School, it also stopped me from accessing the workspace where I could access tools to make my satellite.</a:t>
          </a:r>
        </a:p>
      </dsp:txBody>
      <dsp:txXfrm>
        <a:off x="1282042" y="2190"/>
        <a:ext cx="4869520" cy="1109993"/>
      </dsp:txXfrm>
    </dsp:sp>
    <dsp:sp modelId="{791048AC-8423-411B-AD96-3417878E5363}">
      <dsp:nvSpPr>
        <dsp:cNvPr id="0" name=""/>
        <dsp:cNvSpPr/>
      </dsp:nvSpPr>
      <dsp:spPr>
        <a:xfrm>
          <a:off x="0" y="1389682"/>
          <a:ext cx="6151562" cy="110999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E0DD4C-3B31-4D55-B7FF-8A06BD9764E1}">
      <dsp:nvSpPr>
        <dsp:cNvPr id="0" name=""/>
        <dsp:cNvSpPr/>
      </dsp:nvSpPr>
      <dsp:spPr>
        <a:xfrm>
          <a:off x="335773" y="1639430"/>
          <a:ext cx="610496" cy="6104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E47A6A6-0FE2-4B51-944D-3112D41D3128}">
      <dsp:nvSpPr>
        <dsp:cNvPr id="0" name=""/>
        <dsp:cNvSpPr/>
      </dsp:nvSpPr>
      <dsp:spPr>
        <a:xfrm>
          <a:off x="1282042" y="1389682"/>
          <a:ext cx="4869520" cy="1109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474" tIns="117474" rIns="117474" bIns="117474" numCol="1" spcCol="1270" anchor="ctr" anchorCtr="0">
          <a:noAutofit/>
        </a:bodyPr>
        <a:lstStyle/>
        <a:p>
          <a:pPr marL="0" lvl="0" indent="0" algn="l" defTabSz="711200">
            <a:lnSpc>
              <a:spcPct val="90000"/>
            </a:lnSpc>
            <a:spcBef>
              <a:spcPct val="0"/>
            </a:spcBef>
            <a:spcAft>
              <a:spcPct val="35000"/>
            </a:spcAft>
            <a:buNone/>
          </a:pPr>
          <a:r>
            <a:rPr lang="en-US" sz="1600" b="1" kern="1200" dirty="0"/>
            <a:t>The resulted in me having to change my project up drastically, shifting to a project where I would engage with my community through a YouTube video.</a:t>
          </a:r>
        </a:p>
      </dsp:txBody>
      <dsp:txXfrm>
        <a:off x="1282042" y="1389682"/>
        <a:ext cx="4869520" cy="1109993"/>
      </dsp:txXfrm>
    </dsp:sp>
    <dsp:sp modelId="{1C78B0F8-BC80-4413-AEAA-F3CE0F38A8F1}">
      <dsp:nvSpPr>
        <dsp:cNvPr id="0" name=""/>
        <dsp:cNvSpPr/>
      </dsp:nvSpPr>
      <dsp:spPr>
        <a:xfrm>
          <a:off x="0" y="2777174"/>
          <a:ext cx="6151562" cy="110999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B7ABA3-B24D-47BA-BF2F-C843D6B4F108}">
      <dsp:nvSpPr>
        <dsp:cNvPr id="0" name=""/>
        <dsp:cNvSpPr/>
      </dsp:nvSpPr>
      <dsp:spPr>
        <a:xfrm>
          <a:off x="335773" y="3026922"/>
          <a:ext cx="610496" cy="6104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EFDDAA-8BC0-4693-BE5F-D6141E2A7102}">
      <dsp:nvSpPr>
        <dsp:cNvPr id="0" name=""/>
        <dsp:cNvSpPr/>
      </dsp:nvSpPr>
      <dsp:spPr>
        <a:xfrm>
          <a:off x="1282042" y="2777174"/>
          <a:ext cx="4869520" cy="1109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474" tIns="117474" rIns="117474" bIns="117474" numCol="1" spcCol="1270" anchor="ctr" anchorCtr="0">
          <a:noAutofit/>
        </a:bodyPr>
        <a:lstStyle/>
        <a:p>
          <a:pPr marL="0" lvl="0" indent="0" algn="l" defTabSz="711200">
            <a:lnSpc>
              <a:spcPct val="90000"/>
            </a:lnSpc>
            <a:spcBef>
              <a:spcPct val="0"/>
            </a:spcBef>
            <a:spcAft>
              <a:spcPct val="35000"/>
            </a:spcAft>
            <a:buNone/>
          </a:pPr>
          <a:r>
            <a:rPr lang="en-US" sz="1600" b="1" kern="1200" dirty="0"/>
            <a:t>This change allowed me to continue to work on my project to still involve my community, but no longer depend on the physical workspace.</a:t>
          </a:r>
        </a:p>
      </dsp:txBody>
      <dsp:txXfrm>
        <a:off x="1282042" y="2777174"/>
        <a:ext cx="4869520" cy="1109993"/>
      </dsp:txXfrm>
    </dsp:sp>
    <dsp:sp modelId="{695D5F0E-CFB0-4AE3-9D86-EBE3CCE76D3E}">
      <dsp:nvSpPr>
        <dsp:cNvPr id="0" name=""/>
        <dsp:cNvSpPr/>
      </dsp:nvSpPr>
      <dsp:spPr>
        <a:xfrm>
          <a:off x="0" y="4164666"/>
          <a:ext cx="6151562" cy="1109993"/>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A73171-BA77-4D83-AA83-48F606BF7EA7}">
      <dsp:nvSpPr>
        <dsp:cNvPr id="0" name=""/>
        <dsp:cNvSpPr/>
      </dsp:nvSpPr>
      <dsp:spPr>
        <a:xfrm>
          <a:off x="335773" y="4414414"/>
          <a:ext cx="610496" cy="61049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5979EE2-7249-4B01-AF45-F1A3801D7703}">
      <dsp:nvSpPr>
        <dsp:cNvPr id="0" name=""/>
        <dsp:cNvSpPr/>
      </dsp:nvSpPr>
      <dsp:spPr>
        <a:xfrm>
          <a:off x="1282042" y="4164666"/>
          <a:ext cx="4869520" cy="1109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474" tIns="117474" rIns="117474" bIns="117474" numCol="1" spcCol="1270" anchor="ctr" anchorCtr="0">
          <a:noAutofit/>
        </a:bodyPr>
        <a:lstStyle/>
        <a:p>
          <a:pPr marL="0" lvl="0" indent="0" algn="l" defTabSz="711200">
            <a:lnSpc>
              <a:spcPct val="90000"/>
            </a:lnSpc>
            <a:spcBef>
              <a:spcPct val="0"/>
            </a:spcBef>
            <a:spcAft>
              <a:spcPct val="35000"/>
            </a:spcAft>
            <a:buNone/>
          </a:pPr>
          <a:r>
            <a:rPr lang="en-US" sz="1600" b="1" kern="1200" dirty="0"/>
            <a:t>The closure was a unforeseen event and I wouldn’t have planned for it, but I did my best to contact my mentor and teacher for assistance.</a:t>
          </a:r>
        </a:p>
      </dsp:txBody>
      <dsp:txXfrm>
        <a:off x="1282042" y="4164666"/>
        <a:ext cx="4869520" cy="11099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8AC1C4-E2C9-4105-966A-E7BCE5797314}">
      <dsp:nvSpPr>
        <dsp:cNvPr id="0" name=""/>
        <dsp:cNvSpPr/>
      </dsp:nvSpPr>
      <dsp:spPr>
        <a:xfrm>
          <a:off x="444387"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49414E-35C8-4254-8CB2-49ACF7BB395C}">
      <dsp:nvSpPr>
        <dsp:cNvPr id="0" name=""/>
        <dsp:cNvSpPr/>
      </dsp:nvSpPr>
      <dsp:spPr>
        <a:xfrm>
          <a:off x="705978" y="303240"/>
          <a:ext cx="722488" cy="7224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99E4611-42DF-4B8C-AF1D-847C5AC95783}">
      <dsp:nvSpPr>
        <dsp:cNvPr id="0" name=""/>
        <dsp:cNvSpPr/>
      </dsp:nvSpPr>
      <dsp:spPr>
        <a:xfrm>
          <a:off x="1956987"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My learning stretch goal was focused on design and engineering. Through this half I learned to design a logo as well as a get more familiar with CAD.</a:t>
          </a:r>
        </a:p>
      </dsp:txBody>
      <dsp:txXfrm>
        <a:off x="1956987" y="41649"/>
        <a:ext cx="2936222" cy="1245670"/>
      </dsp:txXfrm>
    </dsp:sp>
    <dsp:sp modelId="{E30CC6C5-325B-40C4-BAC5-A6BA38DF5D51}">
      <dsp:nvSpPr>
        <dsp:cNvPr id="0" name=""/>
        <dsp:cNvSpPr/>
      </dsp:nvSpPr>
      <dsp:spPr>
        <a:xfrm>
          <a:off x="5404824"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686CE7-9485-43D2-B106-F52F061E7BC3}">
      <dsp:nvSpPr>
        <dsp:cNvPr id="0" name=""/>
        <dsp:cNvSpPr/>
      </dsp:nvSpPr>
      <dsp:spPr>
        <a:xfrm>
          <a:off x="5666415" y="303240"/>
          <a:ext cx="722488" cy="7224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946A16-0C6A-4BCD-9662-83FFEF3EA1C2}">
      <dsp:nvSpPr>
        <dsp:cNvPr id="0" name=""/>
        <dsp:cNvSpPr/>
      </dsp:nvSpPr>
      <dsp:spPr>
        <a:xfrm>
          <a:off x="6917423"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Despite the closures, I was able to switch my project to where I could still make an impact in the community.</a:t>
          </a:r>
        </a:p>
      </dsp:txBody>
      <dsp:txXfrm>
        <a:off x="6917423" y="41649"/>
        <a:ext cx="2936222" cy="1245670"/>
      </dsp:txXfrm>
    </dsp:sp>
    <dsp:sp modelId="{6750ED35-A969-447B-A19F-B22765E7F7FE}">
      <dsp:nvSpPr>
        <dsp:cNvPr id="0" name=""/>
        <dsp:cNvSpPr/>
      </dsp:nvSpPr>
      <dsp:spPr>
        <a:xfrm>
          <a:off x="444387"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7EE87F-9004-4FBF-8349-BD10B5632E09}">
      <dsp:nvSpPr>
        <dsp:cNvPr id="0" name=""/>
        <dsp:cNvSpPr/>
      </dsp:nvSpPr>
      <dsp:spPr>
        <a:xfrm>
          <a:off x="705978" y="2076246"/>
          <a:ext cx="722488" cy="7224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A991E23-F067-4414-AABB-B31DF4163DEE}">
      <dsp:nvSpPr>
        <dsp:cNvPr id="0" name=""/>
        <dsp:cNvSpPr/>
      </dsp:nvSpPr>
      <dsp:spPr>
        <a:xfrm>
          <a:off x="1956987"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Some of the things which I learned came from my own experience from robotics, but another portion of it largely came from research that I did on my own and from my mentor.</a:t>
          </a:r>
        </a:p>
      </dsp:txBody>
      <dsp:txXfrm>
        <a:off x="1956987" y="1814655"/>
        <a:ext cx="2936222" cy="1245670"/>
      </dsp:txXfrm>
    </dsp:sp>
    <dsp:sp modelId="{A9820492-EE43-4BDF-8D15-CF023B3910F4}">
      <dsp:nvSpPr>
        <dsp:cNvPr id="0" name=""/>
        <dsp:cNvSpPr/>
      </dsp:nvSpPr>
      <dsp:spPr>
        <a:xfrm>
          <a:off x="5404824"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4BE092-751F-4172-B1B5-1C44E9251D4B}">
      <dsp:nvSpPr>
        <dsp:cNvPr id="0" name=""/>
        <dsp:cNvSpPr/>
      </dsp:nvSpPr>
      <dsp:spPr>
        <a:xfrm>
          <a:off x="5666415" y="2076246"/>
          <a:ext cx="722488" cy="72248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A4F0DF2-3B32-4D03-A6FA-26CE2FF9E49F}">
      <dsp:nvSpPr>
        <dsp:cNvPr id="0" name=""/>
        <dsp:cNvSpPr/>
      </dsp:nvSpPr>
      <dsp:spPr>
        <a:xfrm>
          <a:off x="6917423"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Overall, I was able to learn a variety of skills which proved important for me for my own learning goals.</a:t>
          </a:r>
        </a:p>
      </dsp:txBody>
      <dsp:txXfrm>
        <a:off x="6917423" y="1814655"/>
        <a:ext cx="2936222" cy="124567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5BC360-A5AF-42CA-A5A2-A543ACFDF2DB}">
      <dsp:nvSpPr>
        <dsp:cNvPr id="0" name=""/>
        <dsp:cNvSpPr/>
      </dsp:nvSpPr>
      <dsp:spPr>
        <a:xfrm>
          <a:off x="0" y="364304"/>
          <a:ext cx="7061732" cy="120487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48069" tIns="354076" rIns="548069"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Most of the communication with my mentor was over email.</a:t>
          </a:r>
        </a:p>
        <a:p>
          <a:pPr marL="171450" lvl="1" indent="-171450" algn="l" defTabSz="755650">
            <a:lnSpc>
              <a:spcPct val="90000"/>
            </a:lnSpc>
            <a:spcBef>
              <a:spcPct val="0"/>
            </a:spcBef>
            <a:spcAft>
              <a:spcPct val="15000"/>
            </a:spcAft>
            <a:buChar char="•"/>
          </a:pPr>
          <a:r>
            <a:rPr lang="en-US" sz="1700" kern="1200" dirty="0"/>
            <a:t>I demonstrated professionalism by being punctual for meetings, as well as responding to emails promptly.</a:t>
          </a:r>
        </a:p>
      </dsp:txBody>
      <dsp:txXfrm>
        <a:off x="0" y="364304"/>
        <a:ext cx="7061732" cy="1204875"/>
      </dsp:txXfrm>
    </dsp:sp>
    <dsp:sp modelId="{C735424A-C065-4DFC-BF7B-C92351AE1088}">
      <dsp:nvSpPr>
        <dsp:cNvPr id="0" name=""/>
        <dsp:cNvSpPr/>
      </dsp:nvSpPr>
      <dsp:spPr>
        <a:xfrm>
          <a:off x="353086" y="113384"/>
          <a:ext cx="4943212" cy="50184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842" tIns="0" rIns="186842" bIns="0" numCol="1" spcCol="1270" anchor="ctr" anchorCtr="0">
          <a:noAutofit/>
        </a:bodyPr>
        <a:lstStyle/>
        <a:p>
          <a:pPr marL="0" lvl="0" indent="0" algn="l" defTabSz="755650">
            <a:lnSpc>
              <a:spcPct val="90000"/>
            </a:lnSpc>
            <a:spcBef>
              <a:spcPct val="0"/>
            </a:spcBef>
            <a:spcAft>
              <a:spcPct val="35000"/>
            </a:spcAft>
            <a:buNone/>
          </a:pPr>
          <a:r>
            <a:rPr lang="en-US" sz="1700" b="1" kern="1200" dirty="0"/>
            <a:t>How did you demonstrate professionalism?</a:t>
          </a:r>
        </a:p>
      </dsp:txBody>
      <dsp:txXfrm>
        <a:off x="377584" y="137882"/>
        <a:ext cx="4894216" cy="452844"/>
      </dsp:txXfrm>
    </dsp:sp>
    <dsp:sp modelId="{CD9593CF-D482-4C5D-BC4F-B59F7C0BB95E}">
      <dsp:nvSpPr>
        <dsp:cNvPr id="0" name=""/>
        <dsp:cNvSpPr/>
      </dsp:nvSpPr>
      <dsp:spPr>
        <a:xfrm>
          <a:off x="0" y="1911899"/>
          <a:ext cx="7061732" cy="1204875"/>
        </a:xfrm>
        <a:prstGeom prst="rect">
          <a:avLst/>
        </a:prstGeom>
        <a:solidFill>
          <a:schemeClr val="lt1">
            <a:alpha val="90000"/>
            <a:hueOff val="0"/>
            <a:satOff val="0"/>
            <a:lumOff val="0"/>
            <a:alphaOff val="0"/>
          </a:schemeClr>
        </a:solidFill>
        <a:ln w="6350" cap="flat" cmpd="sng" algn="ctr">
          <a:solidFill>
            <a:schemeClr val="accent2">
              <a:hueOff val="-3319393"/>
              <a:satOff val="17759"/>
              <a:lumOff val="13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48069" tIns="354076" rIns="548069"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I think I needed to improve on following up with my contacts.</a:t>
          </a:r>
        </a:p>
        <a:p>
          <a:pPr marL="171450" lvl="1" indent="-171450" algn="l" defTabSz="755650">
            <a:lnSpc>
              <a:spcPct val="90000"/>
            </a:lnSpc>
            <a:spcBef>
              <a:spcPct val="0"/>
            </a:spcBef>
            <a:spcAft>
              <a:spcPct val="15000"/>
            </a:spcAft>
            <a:buChar char="•"/>
          </a:pPr>
          <a:r>
            <a:rPr lang="en-US" sz="1700" kern="1200" dirty="0"/>
            <a:t>I also think I need to improve on conveying my ideas to others in a eloquent way.</a:t>
          </a:r>
        </a:p>
      </dsp:txBody>
      <dsp:txXfrm>
        <a:off x="0" y="1911899"/>
        <a:ext cx="7061732" cy="1204875"/>
      </dsp:txXfrm>
    </dsp:sp>
    <dsp:sp modelId="{50D97E85-C64A-485C-933E-14C3E5C5A5E4}">
      <dsp:nvSpPr>
        <dsp:cNvPr id="0" name=""/>
        <dsp:cNvSpPr/>
      </dsp:nvSpPr>
      <dsp:spPr>
        <a:xfrm>
          <a:off x="353086" y="1660979"/>
          <a:ext cx="4943212" cy="501840"/>
        </a:xfrm>
        <a:prstGeom prst="roundRect">
          <a:avLst/>
        </a:prstGeom>
        <a:gradFill rotWithShape="0">
          <a:gsLst>
            <a:gs pos="0">
              <a:schemeClr val="accent2">
                <a:hueOff val="-3319393"/>
                <a:satOff val="17759"/>
                <a:lumOff val="131"/>
                <a:alphaOff val="0"/>
                <a:tint val="97000"/>
                <a:satMod val="100000"/>
                <a:lumMod val="102000"/>
              </a:schemeClr>
            </a:gs>
            <a:gs pos="50000">
              <a:schemeClr val="accent2">
                <a:hueOff val="-3319393"/>
                <a:satOff val="17759"/>
                <a:lumOff val="131"/>
                <a:alphaOff val="0"/>
                <a:shade val="100000"/>
                <a:satMod val="103000"/>
                <a:lumMod val="100000"/>
              </a:schemeClr>
            </a:gs>
            <a:gs pos="100000">
              <a:schemeClr val="accent2">
                <a:hueOff val="-3319393"/>
                <a:satOff val="17759"/>
                <a:lumOff val="13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842" tIns="0" rIns="186842" bIns="0" numCol="1" spcCol="1270" anchor="ctr" anchorCtr="0">
          <a:noAutofit/>
        </a:bodyPr>
        <a:lstStyle/>
        <a:p>
          <a:pPr marL="0" lvl="0" indent="0" algn="l" defTabSz="755650">
            <a:lnSpc>
              <a:spcPct val="90000"/>
            </a:lnSpc>
            <a:spcBef>
              <a:spcPct val="0"/>
            </a:spcBef>
            <a:spcAft>
              <a:spcPct val="35000"/>
            </a:spcAft>
            <a:buNone/>
          </a:pPr>
          <a:r>
            <a:rPr lang="en-US" sz="1700" b="1" kern="1200" dirty="0"/>
            <a:t>What areas did you have to improve?</a:t>
          </a:r>
          <a:endParaRPr lang="en-US" sz="1700" kern="1200" dirty="0"/>
        </a:p>
      </dsp:txBody>
      <dsp:txXfrm>
        <a:off x="377584" y="1685477"/>
        <a:ext cx="4894216" cy="452844"/>
      </dsp:txXfrm>
    </dsp:sp>
    <dsp:sp modelId="{2D1E3BB0-E429-42BB-AF21-A931C868F84A}">
      <dsp:nvSpPr>
        <dsp:cNvPr id="0" name=""/>
        <dsp:cNvSpPr/>
      </dsp:nvSpPr>
      <dsp:spPr>
        <a:xfrm>
          <a:off x="0" y="3459494"/>
          <a:ext cx="7061732" cy="937125"/>
        </a:xfrm>
        <a:prstGeom prst="rect">
          <a:avLst/>
        </a:prstGeom>
        <a:solidFill>
          <a:schemeClr val="lt1">
            <a:alpha val="90000"/>
            <a:hueOff val="0"/>
            <a:satOff val="0"/>
            <a:lumOff val="0"/>
            <a:alphaOff val="0"/>
          </a:schemeClr>
        </a:solidFill>
        <a:ln w="6350" cap="flat" cmpd="sng" algn="ctr">
          <a:solidFill>
            <a:schemeClr val="accent2">
              <a:hueOff val="-6638787"/>
              <a:satOff val="35519"/>
              <a:lumOff val="26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48069" tIns="354076" rIns="548069"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Because of the school closure, I had to find an alternative way to meet with my mentor via TEAMS</a:t>
          </a:r>
        </a:p>
      </dsp:txBody>
      <dsp:txXfrm>
        <a:off x="0" y="3459494"/>
        <a:ext cx="7061732" cy="937125"/>
      </dsp:txXfrm>
    </dsp:sp>
    <dsp:sp modelId="{F994FA29-7545-44F4-9A7E-E6B94AA0265A}">
      <dsp:nvSpPr>
        <dsp:cNvPr id="0" name=""/>
        <dsp:cNvSpPr/>
      </dsp:nvSpPr>
      <dsp:spPr>
        <a:xfrm>
          <a:off x="353086" y="3208574"/>
          <a:ext cx="4943212" cy="501840"/>
        </a:xfrm>
        <a:prstGeom prst="roundRect">
          <a:avLst/>
        </a:prstGeom>
        <a:gradFill rotWithShape="0">
          <a:gsLst>
            <a:gs pos="0">
              <a:schemeClr val="accent2">
                <a:hueOff val="-6638787"/>
                <a:satOff val="35519"/>
                <a:lumOff val="261"/>
                <a:alphaOff val="0"/>
                <a:tint val="97000"/>
                <a:satMod val="100000"/>
                <a:lumMod val="102000"/>
              </a:schemeClr>
            </a:gs>
            <a:gs pos="50000">
              <a:schemeClr val="accent2">
                <a:hueOff val="-6638787"/>
                <a:satOff val="35519"/>
                <a:lumOff val="261"/>
                <a:alphaOff val="0"/>
                <a:shade val="100000"/>
                <a:satMod val="103000"/>
                <a:lumMod val="100000"/>
              </a:schemeClr>
            </a:gs>
            <a:gs pos="100000">
              <a:schemeClr val="accent2">
                <a:hueOff val="-6638787"/>
                <a:satOff val="35519"/>
                <a:lumOff val="26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842" tIns="0" rIns="186842" bIns="0" numCol="1" spcCol="1270" anchor="ctr" anchorCtr="0">
          <a:noAutofit/>
        </a:bodyPr>
        <a:lstStyle/>
        <a:p>
          <a:pPr marL="0" lvl="0" indent="0" algn="l" defTabSz="755650">
            <a:lnSpc>
              <a:spcPct val="90000"/>
            </a:lnSpc>
            <a:spcBef>
              <a:spcPct val="0"/>
            </a:spcBef>
            <a:spcAft>
              <a:spcPct val="35000"/>
            </a:spcAft>
            <a:buNone/>
          </a:pPr>
          <a:r>
            <a:rPr lang="en-US" sz="1700" b="1" kern="1200" dirty="0"/>
            <a:t>What challenges did you run into?</a:t>
          </a:r>
          <a:endParaRPr lang="en-US" sz="1700" kern="1200" dirty="0"/>
        </a:p>
      </dsp:txBody>
      <dsp:txXfrm>
        <a:off x="377584" y="3233072"/>
        <a:ext cx="4894216" cy="452844"/>
      </dsp:txXfrm>
    </dsp:sp>
    <dsp:sp modelId="{394CDC0D-2692-46C5-94DD-C37E08CBD4D0}">
      <dsp:nvSpPr>
        <dsp:cNvPr id="0" name=""/>
        <dsp:cNvSpPr/>
      </dsp:nvSpPr>
      <dsp:spPr>
        <a:xfrm>
          <a:off x="0" y="4739339"/>
          <a:ext cx="7061732" cy="1204875"/>
        </a:xfrm>
        <a:prstGeom prst="rect">
          <a:avLst/>
        </a:prstGeom>
        <a:solidFill>
          <a:schemeClr val="lt1">
            <a:alpha val="90000"/>
            <a:hueOff val="0"/>
            <a:satOff val="0"/>
            <a:lumOff val="0"/>
            <a:alphaOff val="0"/>
          </a:schemeClr>
        </a:solidFill>
        <a:ln w="6350" cap="flat" cmpd="sng" algn="ctr">
          <a:solidFill>
            <a:schemeClr val="accent2">
              <a:hueOff val="-9958180"/>
              <a:satOff val="53278"/>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48069" tIns="354076" rIns="548069"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I learned that professionalism is VERY important</a:t>
          </a:r>
        </a:p>
        <a:p>
          <a:pPr marL="171450" lvl="1" indent="-171450" algn="l" defTabSz="755650">
            <a:lnSpc>
              <a:spcPct val="90000"/>
            </a:lnSpc>
            <a:spcBef>
              <a:spcPct val="0"/>
            </a:spcBef>
            <a:spcAft>
              <a:spcPct val="15000"/>
            </a:spcAft>
            <a:buChar char="•"/>
          </a:pPr>
          <a:r>
            <a:rPr lang="en-US" sz="1700" kern="1200" dirty="0"/>
            <a:t>Projects happen through human interaction, the ability to effectively communicate ideas is valuable.</a:t>
          </a:r>
        </a:p>
      </dsp:txBody>
      <dsp:txXfrm>
        <a:off x="0" y="4739339"/>
        <a:ext cx="7061732" cy="1204875"/>
      </dsp:txXfrm>
    </dsp:sp>
    <dsp:sp modelId="{892993FA-B6AD-4B1D-9B75-422F06409671}">
      <dsp:nvSpPr>
        <dsp:cNvPr id="0" name=""/>
        <dsp:cNvSpPr/>
      </dsp:nvSpPr>
      <dsp:spPr>
        <a:xfrm>
          <a:off x="353086" y="4488419"/>
          <a:ext cx="4943212" cy="501840"/>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842" tIns="0" rIns="186842" bIns="0" numCol="1" spcCol="1270" anchor="ctr" anchorCtr="0">
          <a:noAutofit/>
        </a:bodyPr>
        <a:lstStyle/>
        <a:p>
          <a:pPr marL="0" lvl="0" indent="0" algn="l" defTabSz="755650">
            <a:lnSpc>
              <a:spcPct val="90000"/>
            </a:lnSpc>
            <a:spcBef>
              <a:spcPct val="0"/>
            </a:spcBef>
            <a:spcAft>
              <a:spcPct val="35000"/>
            </a:spcAft>
            <a:buNone/>
          </a:pPr>
          <a:r>
            <a:rPr lang="en-US" sz="1700" b="1" kern="1200" dirty="0"/>
            <a:t>What did you learn?</a:t>
          </a:r>
        </a:p>
      </dsp:txBody>
      <dsp:txXfrm>
        <a:off x="377584" y="4512917"/>
        <a:ext cx="4894216" cy="45284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747080-634F-4B1D-BEDC-3CAF2998265D}">
      <dsp:nvSpPr>
        <dsp:cNvPr id="0" name=""/>
        <dsp:cNvSpPr/>
      </dsp:nvSpPr>
      <dsp:spPr>
        <a:xfrm>
          <a:off x="444387"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16B3A66-2810-4B26-831B-52D7C415D017}">
      <dsp:nvSpPr>
        <dsp:cNvPr id="0" name=""/>
        <dsp:cNvSpPr/>
      </dsp:nvSpPr>
      <dsp:spPr>
        <a:xfrm>
          <a:off x="705978" y="303240"/>
          <a:ext cx="722488" cy="7224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256E863-99F9-401A-95A1-EF634F230A5E}">
      <dsp:nvSpPr>
        <dsp:cNvPr id="0" name=""/>
        <dsp:cNvSpPr/>
      </dsp:nvSpPr>
      <dsp:spPr>
        <a:xfrm>
          <a:off x="1956987"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I learned to not expect the person you’re emailing to respond ASAP, as they might be dealing with a lot of things, be tactful. But build a habit of responding emails as soon as possible.</a:t>
          </a:r>
        </a:p>
      </dsp:txBody>
      <dsp:txXfrm>
        <a:off x="1956987" y="41649"/>
        <a:ext cx="2936222" cy="1245670"/>
      </dsp:txXfrm>
    </dsp:sp>
    <dsp:sp modelId="{DDC1BE58-0837-4BD0-BC90-0A4FE04AB6C2}">
      <dsp:nvSpPr>
        <dsp:cNvPr id="0" name=""/>
        <dsp:cNvSpPr/>
      </dsp:nvSpPr>
      <dsp:spPr>
        <a:xfrm>
          <a:off x="5404824" y="41649"/>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54480D1-516C-4A15-8C31-59BBC218BA69}">
      <dsp:nvSpPr>
        <dsp:cNvPr id="0" name=""/>
        <dsp:cNvSpPr/>
      </dsp:nvSpPr>
      <dsp:spPr>
        <a:xfrm>
          <a:off x="5666415" y="303240"/>
          <a:ext cx="722488" cy="7224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062AEF8-8575-4B31-99BF-292B0646D976}">
      <dsp:nvSpPr>
        <dsp:cNvPr id="0" name=""/>
        <dsp:cNvSpPr/>
      </dsp:nvSpPr>
      <dsp:spPr>
        <a:xfrm>
          <a:off x="6917423" y="41649"/>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Be concise and let the receiver know what you are saying. Communicate effectively with less words</a:t>
          </a:r>
        </a:p>
      </dsp:txBody>
      <dsp:txXfrm>
        <a:off x="6917423" y="41649"/>
        <a:ext cx="2936222" cy="1245670"/>
      </dsp:txXfrm>
    </dsp:sp>
    <dsp:sp modelId="{FBBE7364-4561-41DF-A509-3616F8432248}">
      <dsp:nvSpPr>
        <dsp:cNvPr id="0" name=""/>
        <dsp:cNvSpPr/>
      </dsp:nvSpPr>
      <dsp:spPr>
        <a:xfrm>
          <a:off x="444387"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5BB030-A575-472F-8DFF-B0F2CBAB1F75}">
      <dsp:nvSpPr>
        <dsp:cNvPr id="0" name=""/>
        <dsp:cNvSpPr/>
      </dsp:nvSpPr>
      <dsp:spPr>
        <a:xfrm>
          <a:off x="705978" y="2076246"/>
          <a:ext cx="722488" cy="7224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5673494-5B1B-4AD3-839E-7837AA8330BA}">
      <dsp:nvSpPr>
        <dsp:cNvPr id="0" name=""/>
        <dsp:cNvSpPr/>
      </dsp:nvSpPr>
      <dsp:spPr>
        <a:xfrm>
          <a:off x="1956987"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Don’t be afraid to reach out to people you don’t know.</a:t>
          </a:r>
        </a:p>
      </dsp:txBody>
      <dsp:txXfrm>
        <a:off x="1956987" y="1814655"/>
        <a:ext cx="2936222" cy="1245670"/>
      </dsp:txXfrm>
    </dsp:sp>
    <dsp:sp modelId="{969F28BE-FACA-4671-8CA1-F5861CBDCB61}">
      <dsp:nvSpPr>
        <dsp:cNvPr id="0" name=""/>
        <dsp:cNvSpPr/>
      </dsp:nvSpPr>
      <dsp:spPr>
        <a:xfrm>
          <a:off x="5404824" y="1814655"/>
          <a:ext cx="1245670" cy="124567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2A4737-14DD-49C4-9375-EFB30D86A063}">
      <dsp:nvSpPr>
        <dsp:cNvPr id="0" name=""/>
        <dsp:cNvSpPr/>
      </dsp:nvSpPr>
      <dsp:spPr>
        <a:xfrm>
          <a:off x="5666415" y="2076246"/>
          <a:ext cx="722488" cy="72248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F8D1D17-3DDB-4F3C-AA09-588A9E470510}">
      <dsp:nvSpPr>
        <dsp:cNvPr id="0" name=""/>
        <dsp:cNvSpPr/>
      </dsp:nvSpPr>
      <dsp:spPr>
        <a:xfrm>
          <a:off x="6917423" y="1814655"/>
          <a:ext cx="2936222" cy="124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Try to set up schedule set time if you’re planning a meeting, and make sure both parties are on board.</a:t>
          </a:r>
        </a:p>
      </dsp:txBody>
      <dsp:txXfrm>
        <a:off x="6917423" y="1814655"/>
        <a:ext cx="2936222" cy="124567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5BC360-A5AF-42CA-A5A2-A543ACFDF2DB}">
      <dsp:nvSpPr>
        <dsp:cNvPr id="0" name=""/>
        <dsp:cNvSpPr/>
      </dsp:nvSpPr>
      <dsp:spPr>
        <a:xfrm>
          <a:off x="0" y="407864"/>
          <a:ext cx="6151562" cy="882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I chose this topic because I wanted to put the skills which I learned in robotic and my AP CS class to use.</a:t>
          </a:r>
        </a:p>
      </dsp:txBody>
      <dsp:txXfrm>
        <a:off x="0" y="407864"/>
        <a:ext cx="6151562" cy="882000"/>
      </dsp:txXfrm>
    </dsp:sp>
    <dsp:sp modelId="{C735424A-C065-4DFC-BF7B-C92351AE1088}">
      <dsp:nvSpPr>
        <dsp:cNvPr id="0" name=""/>
        <dsp:cNvSpPr/>
      </dsp:nvSpPr>
      <dsp:spPr>
        <a:xfrm>
          <a:off x="307578" y="171704"/>
          <a:ext cx="4306094" cy="47232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What made you choose this topic?</a:t>
          </a:r>
          <a:endParaRPr lang="en-US" sz="1600" kern="1200"/>
        </a:p>
      </dsp:txBody>
      <dsp:txXfrm>
        <a:off x="330635" y="194761"/>
        <a:ext cx="4259980" cy="426206"/>
      </dsp:txXfrm>
    </dsp:sp>
    <dsp:sp modelId="{CD9593CF-D482-4C5D-BC4F-B59F7C0BB95E}">
      <dsp:nvSpPr>
        <dsp:cNvPr id="0" name=""/>
        <dsp:cNvSpPr/>
      </dsp:nvSpPr>
      <dsp:spPr>
        <a:xfrm>
          <a:off x="0" y="1612424"/>
          <a:ext cx="6151562" cy="882000"/>
        </a:xfrm>
        <a:prstGeom prst="rect">
          <a:avLst/>
        </a:prstGeom>
        <a:solidFill>
          <a:schemeClr val="lt1">
            <a:alpha val="90000"/>
            <a:hueOff val="0"/>
            <a:satOff val="0"/>
            <a:lumOff val="0"/>
            <a:alphaOff val="0"/>
          </a:schemeClr>
        </a:solidFill>
        <a:ln w="6350" cap="flat" cmpd="sng" algn="ctr">
          <a:solidFill>
            <a:schemeClr val="accent2">
              <a:hueOff val="-3319393"/>
              <a:satOff val="17759"/>
              <a:lumOff val="13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My motivation for choosing this project is to learn more about near space satellites, as well as to educate students.</a:t>
          </a:r>
        </a:p>
      </dsp:txBody>
      <dsp:txXfrm>
        <a:off x="0" y="1612424"/>
        <a:ext cx="6151562" cy="882000"/>
      </dsp:txXfrm>
    </dsp:sp>
    <dsp:sp modelId="{50D97E85-C64A-485C-933E-14C3E5C5A5E4}">
      <dsp:nvSpPr>
        <dsp:cNvPr id="0" name=""/>
        <dsp:cNvSpPr/>
      </dsp:nvSpPr>
      <dsp:spPr>
        <a:xfrm>
          <a:off x="307578" y="1376264"/>
          <a:ext cx="4306094" cy="472320"/>
        </a:xfrm>
        <a:prstGeom prst="roundRect">
          <a:avLst/>
        </a:prstGeom>
        <a:gradFill rotWithShape="0">
          <a:gsLst>
            <a:gs pos="0">
              <a:schemeClr val="accent2">
                <a:hueOff val="-3319393"/>
                <a:satOff val="17759"/>
                <a:lumOff val="131"/>
                <a:alphaOff val="0"/>
                <a:tint val="97000"/>
                <a:satMod val="100000"/>
                <a:lumMod val="102000"/>
              </a:schemeClr>
            </a:gs>
            <a:gs pos="50000">
              <a:schemeClr val="accent2">
                <a:hueOff val="-3319393"/>
                <a:satOff val="17759"/>
                <a:lumOff val="131"/>
                <a:alphaOff val="0"/>
                <a:shade val="100000"/>
                <a:satMod val="103000"/>
                <a:lumMod val="100000"/>
              </a:schemeClr>
            </a:gs>
            <a:gs pos="100000">
              <a:schemeClr val="accent2">
                <a:hueOff val="-3319393"/>
                <a:satOff val="17759"/>
                <a:lumOff val="13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Explain your motivation for choosing this project.</a:t>
          </a:r>
          <a:endParaRPr lang="en-US" sz="1600" kern="1200"/>
        </a:p>
      </dsp:txBody>
      <dsp:txXfrm>
        <a:off x="330635" y="1399321"/>
        <a:ext cx="4259980" cy="426206"/>
      </dsp:txXfrm>
    </dsp:sp>
    <dsp:sp modelId="{2D1E3BB0-E429-42BB-AF21-A931C868F84A}">
      <dsp:nvSpPr>
        <dsp:cNvPr id="0" name=""/>
        <dsp:cNvSpPr/>
      </dsp:nvSpPr>
      <dsp:spPr>
        <a:xfrm>
          <a:off x="0" y="2816985"/>
          <a:ext cx="6151562" cy="882000"/>
        </a:xfrm>
        <a:prstGeom prst="rect">
          <a:avLst/>
        </a:prstGeom>
        <a:solidFill>
          <a:schemeClr val="lt1">
            <a:alpha val="90000"/>
            <a:hueOff val="0"/>
            <a:satOff val="0"/>
            <a:lumOff val="0"/>
            <a:alphaOff val="0"/>
          </a:schemeClr>
        </a:solidFill>
        <a:ln w="6350" cap="flat" cmpd="sng" algn="ctr">
          <a:solidFill>
            <a:schemeClr val="accent2">
              <a:hueOff val="-6638787"/>
              <a:satOff val="35519"/>
              <a:lumOff val="26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I do have previous experience. In middle school I was involved in the </a:t>
          </a:r>
          <a:r>
            <a:rPr lang="en-US" sz="1600" kern="1200" dirty="0" err="1"/>
            <a:t>Tyee</a:t>
          </a:r>
          <a:r>
            <a:rPr lang="en-US" sz="1600" kern="1200" dirty="0"/>
            <a:t> Satellite Club Program.</a:t>
          </a:r>
        </a:p>
      </dsp:txBody>
      <dsp:txXfrm>
        <a:off x="0" y="2816985"/>
        <a:ext cx="6151562" cy="882000"/>
      </dsp:txXfrm>
    </dsp:sp>
    <dsp:sp modelId="{F994FA29-7545-44F4-9A7E-E6B94AA0265A}">
      <dsp:nvSpPr>
        <dsp:cNvPr id="0" name=""/>
        <dsp:cNvSpPr/>
      </dsp:nvSpPr>
      <dsp:spPr>
        <a:xfrm>
          <a:off x="307578" y="2580825"/>
          <a:ext cx="4306094" cy="472320"/>
        </a:xfrm>
        <a:prstGeom prst="roundRect">
          <a:avLst/>
        </a:prstGeom>
        <a:gradFill rotWithShape="0">
          <a:gsLst>
            <a:gs pos="0">
              <a:schemeClr val="accent2">
                <a:hueOff val="-6638787"/>
                <a:satOff val="35519"/>
                <a:lumOff val="261"/>
                <a:alphaOff val="0"/>
                <a:tint val="97000"/>
                <a:satMod val="100000"/>
                <a:lumMod val="102000"/>
              </a:schemeClr>
            </a:gs>
            <a:gs pos="50000">
              <a:schemeClr val="accent2">
                <a:hueOff val="-6638787"/>
                <a:satOff val="35519"/>
                <a:lumOff val="261"/>
                <a:alphaOff val="0"/>
                <a:shade val="100000"/>
                <a:satMod val="103000"/>
                <a:lumMod val="100000"/>
              </a:schemeClr>
            </a:gs>
            <a:gs pos="100000">
              <a:schemeClr val="accent2">
                <a:hueOff val="-6638787"/>
                <a:satOff val="35519"/>
                <a:lumOff val="261"/>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Did you have any previous experience with the topic? </a:t>
          </a:r>
          <a:endParaRPr lang="en-US" sz="1600" kern="1200"/>
        </a:p>
      </dsp:txBody>
      <dsp:txXfrm>
        <a:off x="330635" y="2603882"/>
        <a:ext cx="4259980" cy="426206"/>
      </dsp:txXfrm>
    </dsp:sp>
    <dsp:sp modelId="{394CDC0D-2692-46C5-94DD-C37E08CBD4D0}">
      <dsp:nvSpPr>
        <dsp:cNvPr id="0" name=""/>
        <dsp:cNvSpPr/>
      </dsp:nvSpPr>
      <dsp:spPr>
        <a:xfrm>
          <a:off x="0" y="4021545"/>
          <a:ext cx="6151562" cy="1083600"/>
        </a:xfrm>
        <a:prstGeom prst="rect">
          <a:avLst/>
        </a:prstGeom>
        <a:solidFill>
          <a:schemeClr val="lt1">
            <a:alpha val="90000"/>
            <a:hueOff val="0"/>
            <a:satOff val="0"/>
            <a:lumOff val="0"/>
            <a:alphaOff val="0"/>
          </a:schemeClr>
        </a:solidFill>
        <a:ln w="6350" cap="flat" cmpd="sng" algn="ctr">
          <a:solidFill>
            <a:schemeClr val="accent2">
              <a:hueOff val="-9958180"/>
              <a:satOff val="53278"/>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77430" tIns="333248" rIns="47743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I was hoping to create my own CAD model, mission logo, as well as create a video lesson for students to use to better understand the flight controller.</a:t>
          </a:r>
        </a:p>
      </dsp:txBody>
      <dsp:txXfrm>
        <a:off x="0" y="4021545"/>
        <a:ext cx="6151562" cy="1083600"/>
      </dsp:txXfrm>
    </dsp:sp>
    <dsp:sp modelId="{892993FA-B6AD-4B1D-9B75-422F06409671}">
      <dsp:nvSpPr>
        <dsp:cNvPr id="0" name=""/>
        <dsp:cNvSpPr/>
      </dsp:nvSpPr>
      <dsp:spPr>
        <a:xfrm>
          <a:off x="307578" y="3785385"/>
          <a:ext cx="4306094" cy="472320"/>
        </a:xfrm>
        <a:prstGeom prst="roundRect">
          <a:avLst/>
        </a:prstGeom>
        <a:gradFill rotWithShape="0">
          <a:gsLst>
            <a:gs pos="0">
              <a:schemeClr val="accent2">
                <a:hueOff val="-9958180"/>
                <a:satOff val="53278"/>
                <a:lumOff val="392"/>
                <a:alphaOff val="0"/>
                <a:tint val="97000"/>
                <a:satMod val="100000"/>
                <a:lumMod val="102000"/>
              </a:schemeClr>
            </a:gs>
            <a:gs pos="50000">
              <a:schemeClr val="accent2">
                <a:hueOff val="-9958180"/>
                <a:satOff val="53278"/>
                <a:lumOff val="392"/>
                <a:alphaOff val="0"/>
                <a:shade val="100000"/>
                <a:satMod val="103000"/>
                <a:lumMod val="100000"/>
              </a:schemeClr>
            </a:gs>
            <a:gs pos="100000">
              <a:schemeClr val="accent2">
                <a:hueOff val="-9958180"/>
                <a:satOff val="53278"/>
                <a:lumOff val="392"/>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2760" tIns="0" rIns="162760" bIns="0" numCol="1" spcCol="1270" anchor="ctr" anchorCtr="0">
          <a:noAutofit/>
        </a:bodyPr>
        <a:lstStyle/>
        <a:p>
          <a:pPr marL="0" lvl="0" indent="0" algn="l" defTabSz="711200">
            <a:lnSpc>
              <a:spcPct val="90000"/>
            </a:lnSpc>
            <a:spcBef>
              <a:spcPct val="0"/>
            </a:spcBef>
            <a:spcAft>
              <a:spcPct val="35000"/>
            </a:spcAft>
            <a:buNone/>
          </a:pPr>
          <a:r>
            <a:rPr lang="en-US" sz="1600" b="1" kern="1200"/>
            <a:t>What were you hoping to accomplish?</a:t>
          </a:r>
          <a:endParaRPr lang="en-US" sz="1600" kern="1200"/>
        </a:p>
      </dsp:txBody>
      <dsp:txXfrm>
        <a:off x="330635" y="3808442"/>
        <a:ext cx="4259980"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jpg>
</file>

<file path=ppt/media/image50.jpe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7FFFE0-3AC2-48A1-82E2-5A6CBCEB269A}" type="datetimeFigureOut">
              <a:rPr lang="en-US" smtClean="0"/>
              <a:t>5/28/2020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49B0EC-5A19-4332-BC10-02C83AD59339}" type="slidenum">
              <a:rPr lang="en-US" smtClean="0"/>
              <a:t>‹#›</a:t>
            </a:fld>
            <a:endParaRPr lang="en-US"/>
          </a:p>
        </p:txBody>
      </p:sp>
    </p:spTree>
    <p:extLst>
      <p:ext uri="{BB962C8B-B14F-4D97-AF65-F5344CB8AC3E}">
        <p14:creationId xmlns:p14="http://schemas.microsoft.com/office/powerpoint/2010/main" val="2417177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9</a:t>
            </a:fld>
            <a:endParaRPr lang="en-US"/>
          </a:p>
        </p:txBody>
      </p:sp>
    </p:spTree>
    <p:extLst>
      <p:ext uri="{BB962C8B-B14F-4D97-AF65-F5344CB8AC3E}">
        <p14:creationId xmlns:p14="http://schemas.microsoft.com/office/powerpoint/2010/main" val="3817168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12</a:t>
            </a:fld>
            <a:endParaRPr lang="en-US"/>
          </a:p>
        </p:txBody>
      </p:sp>
    </p:spTree>
    <p:extLst>
      <p:ext uri="{BB962C8B-B14F-4D97-AF65-F5344CB8AC3E}">
        <p14:creationId xmlns:p14="http://schemas.microsoft.com/office/powerpoint/2010/main" val="449594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20</a:t>
            </a:fld>
            <a:endParaRPr lang="en-US"/>
          </a:p>
        </p:txBody>
      </p:sp>
    </p:spTree>
    <p:extLst>
      <p:ext uri="{BB962C8B-B14F-4D97-AF65-F5344CB8AC3E}">
        <p14:creationId xmlns:p14="http://schemas.microsoft.com/office/powerpoint/2010/main" val="3113408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23</a:t>
            </a:fld>
            <a:endParaRPr lang="en-US"/>
          </a:p>
        </p:txBody>
      </p:sp>
    </p:spTree>
    <p:extLst>
      <p:ext uri="{BB962C8B-B14F-4D97-AF65-F5344CB8AC3E}">
        <p14:creationId xmlns:p14="http://schemas.microsoft.com/office/powerpoint/2010/main" val="233649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28</a:t>
            </a:fld>
            <a:endParaRPr lang="en-US"/>
          </a:p>
        </p:txBody>
      </p:sp>
    </p:spTree>
    <p:extLst>
      <p:ext uri="{BB962C8B-B14F-4D97-AF65-F5344CB8AC3E}">
        <p14:creationId xmlns:p14="http://schemas.microsoft.com/office/powerpoint/2010/main" val="2863143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404040"/>
                </a:solidFill>
              </a:rPr>
              <a:t>My goal was to design a CAD mockup of the satellite that I was going to build. Going into the process I had some experience using Autodesk inventor in robotics.  The main component was choosing a design which would be optimal in the constraints for the satellite. (500grams, 6”x6”x6”). Prior to designing the satellite, I did extensive research to determine what shape I wanted. Throughout the process of making my satellite I encountered some roadblocks such as trying to figure out what constraint to use or ensuring that my measurements were correct in order to achieve the correct geometry. This experience helped me get much more familiar with inventor and discover new tools and features within the application.</a:t>
            </a:r>
          </a:p>
          <a:p>
            <a:endParaRPr lang="en-US" dirty="0"/>
          </a:p>
        </p:txBody>
      </p:sp>
      <p:sp>
        <p:nvSpPr>
          <p:cNvPr id="4" name="Slide Number Placeholder 3"/>
          <p:cNvSpPr>
            <a:spLocks noGrp="1"/>
          </p:cNvSpPr>
          <p:nvPr>
            <p:ph type="sldNum" sz="quarter" idx="5"/>
          </p:nvPr>
        </p:nvSpPr>
        <p:spPr/>
        <p:txBody>
          <a:bodyPr/>
          <a:lstStyle/>
          <a:p>
            <a:fld id="{7A49B0EC-5A19-4332-BC10-02C83AD59339}" type="slidenum">
              <a:rPr lang="en-US" smtClean="0"/>
              <a:t>31</a:t>
            </a:fld>
            <a:endParaRPr lang="en-US"/>
          </a:p>
        </p:txBody>
      </p:sp>
    </p:spTree>
    <p:extLst>
      <p:ext uri="{BB962C8B-B14F-4D97-AF65-F5344CB8AC3E}">
        <p14:creationId xmlns:p14="http://schemas.microsoft.com/office/powerpoint/2010/main" val="38460022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5/28/2020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5/28/2020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5/28/2020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5/28/2020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dirty="0"/>
              <a:t>5/28/2020</a:t>
            </a:fld>
            <a:endParaRPr lang="en-US" dirty="0"/>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1160EA64-D806-43AC-9DF2-F8C432F32B4C}" type="datetimeFigureOut">
              <a:rPr lang="en-US" dirty="0"/>
              <a:pPr/>
              <a:t>5/28/2020</a:t>
            </a:fld>
            <a:endParaRPr lang="en-US" dirty="0"/>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5/28/2020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techyteacherweb.wordpress.com/2017/12/13/final-week-formative-assessment-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hyperlink" Target="http://www.finsmes.com/2014/10/autodesk-to-invest-up-to-100m-in-3d-printing-companies.html" TargetMode="External"/><Relationship Id="rId7" Type="http://schemas.openxmlformats.org/officeDocument/2006/relationships/hyperlink" Target="https://www.gimp.org/downloads/"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fxhome.com/support/hitfilm-express" TargetMode="External"/><Relationship Id="rId4" Type="http://schemas.openxmlformats.org/officeDocument/2006/relationships/image" Target="../media/image3.png"/><Relationship Id="rId9" Type="http://schemas.openxmlformats.org/officeDocument/2006/relationships/hyperlink" Target="http://www.robotacademy.co.uk/crazytech-partners/"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slideLayout" Target="../slideLayouts/slideLayout2.xml"/><Relationship Id="rId1" Type="http://schemas.openxmlformats.org/officeDocument/2006/relationships/video" Target="https://www.youtube.com/embed/2otlspdqc-I?feature=oembed" TargetMode="Externa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archive.org/details/ODO_RO_N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room&#10;&#10;Description automatically generated">
            <a:extLst>
              <a:ext uri="{FF2B5EF4-FFF2-40B4-BE49-F238E27FC236}">
                <a16:creationId xmlns:a16="http://schemas.microsoft.com/office/drawing/2014/main" id="{47B0D7BF-4CC6-41FB-BE17-127968B073A9}"/>
              </a:ext>
            </a:extLst>
          </p:cNvPr>
          <p:cNvPicPr>
            <a:picLocks noChangeAspect="1"/>
          </p:cNvPicPr>
          <p:nvPr/>
        </p:nvPicPr>
        <p:blipFill rotWithShape="1">
          <a:blip r:embed="rId2">
            <a:alphaModFix amt="40000"/>
          </a:blip>
          <a:srcRect t="20463" b="23287"/>
          <a:stretch/>
        </p:blipFill>
        <p:spPr>
          <a:xfrm>
            <a:off x="20" y="10"/>
            <a:ext cx="12191980" cy="6857990"/>
          </a:xfrm>
          <a:prstGeom prst="rect">
            <a:avLst/>
          </a:prstGeom>
        </p:spPr>
      </p:pic>
      <p:sp>
        <p:nvSpPr>
          <p:cNvPr id="2" name="Title 1">
            <a:extLst>
              <a:ext uri="{FF2B5EF4-FFF2-40B4-BE49-F238E27FC236}">
                <a16:creationId xmlns:a16="http://schemas.microsoft.com/office/drawing/2014/main" id="{F79179CE-5D52-4318-A7C0-1B45F7F5B868}"/>
              </a:ext>
            </a:extLst>
          </p:cNvPr>
          <p:cNvSpPr>
            <a:spLocks noGrp="1"/>
          </p:cNvSpPr>
          <p:nvPr>
            <p:ph type="ctrTitle"/>
          </p:nvPr>
        </p:nvSpPr>
        <p:spPr>
          <a:xfrm>
            <a:off x="1600200" y="2386744"/>
            <a:ext cx="8991600" cy="1645920"/>
          </a:xfrm>
          <a:noFill/>
          <a:ln w="38100" cap="sq">
            <a:solidFill>
              <a:schemeClr val="tx1"/>
            </a:solidFill>
            <a:miter lim="800000"/>
          </a:ln>
        </p:spPr>
        <p:txBody>
          <a:bodyPr anchor="ctr">
            <a:normAutofit/>
          </a:bodyPr>
          <a:lstStyle/>
          <a:p>
            <a:r>
              <a:rPr lang="en-US" altLang="zh-CN" sz="2900" b="1">
                <a:solidFill>
                  <a:schemeClr val="tx1"/>
                </a:solidFill>
              </a:rPr>
              <a:t>ASTRAIOS -</a:t>
            </a:r>
            <a:r>
              <a:rPr lang="en-US" altLang="zh-CN" sz="2900">
                <a:solidFill>
                  <a:schemeClr val="tx1"/>
                </a:solidFill>
              </a:rPr>
              <a:t> Above and Beyond Into Near Space</a:t>
            </a:r>
            <a:br>
              <a:rPr lang="en-US" altLang="zh-CN" sz="2900">
                <a:solidFill>
                  <a:schemeClr val="tx1"/>
                </a:solidFill>
              </a:rPr>
            </a:br>
            <a:endParaRPr lang="en-US" sz="2900">
              <a:solidFill>
                <a:schemeClr val="tx1"/>
              </a:solidFill>
            </a:endParaRPr>
          </a:p>
        </p:txBody>
      </p:sp>
      <p:sp>
        <p:nvSpPr>
          <p:cNvPr id="3" name="Subtitle 2">
            <a:extLst>
              <a:ext uri="{FF2B5EF4-FFF2-40B4-BE49-F238E27FC236}">
                <a16:creationId xmlns:a16="http://schemas.microsoft.com/office/drawing/2014/main" id="{BBFBA94D-F0BB-4701-B664-0E8969F3AE1A}"/>
              </a:ext>
            </a:extLst>
          </p:cNvPr>
          <p:cNvSpPr>
            <a:spLocks noGrp="1"/>
          </p:cNvSpPr>
          <p:nvPr>
            <p:ph type="subTitle" idx="1"/>
          </p:nvPr>
        </p:nvSpPr>
        <p:spPr>
          <a:xfrm>
            <a:off x="2695194" y="4352544"/>
            <a:ext cx="6801612" cy="1239894"/>
          </a:xfrm>
        </p:spPr>
        <p:txBody>
          <a:bodyPr>
            <a:normAutofit/>
          </a:bodyPr>
          <a:lstStyle/>
          <a:p>
            <a:r>
              <a:rPr lang="en-US">
                <a:solidFill>
                  <a:srgbClr val="FFFFFF"/>
                </a:solidFill>
              </a:rPr>
              <a:t>Ian Wang</a:t>
            </a:r>
          </a:p>
          <a:p>
            <a:endParaRPr lang="en-US">
              <a:solidFill>
                <a:srgbClr val="FFFFFF"/>
              </a:solidFill>
            </a:endParaRPr>
          </a:p>
        </p:txBody>
      </p:sp>
    </p:spTree>
    <p:extLst>
      <p:ext uri="{BB962C8B-B14F-4D97-AF65-F5344CB8AC3E}">
        <p14:creationId xmlns:p14="http://schemas.microsoft.com/office/powerpoint/2010/main" val="2186768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FF6B8-54E4-4483-BAFC-EAAEE760D437}"/>
              </a:ext>
            </a:extLst>
          </p:cNvPr>
          <p:cNvSpPr>
            <a:spLocks noGrp="1"/>
          </p:cNvSpPr>
          <p:nvPr>
            <p:ph type="title"/>
          </p:nvPr>
        </p:nvSpPr>
        <p:spPr/>
        <p:txBody>
          <a:bodyPr/>
          <a:lstStyle/>
          <a:p>
            <a:r>
              <a:rPr lang="en-US" b="1" dirty="0"/>
              <a:t>Deliverable 1</a:t>
            </a:r>
          </a:p>
        </p:txBody>
      </p:sp>
      <p:graphicFrame>
        <p:nvGraphicFramePr>
          <p:cNvPr id="4" name="Content Placeholder 3">
            <a:extLst>
              <a:ext uri="{FF2B5EF4-FFF2-40B4-BE49-F238E27FC236}">
                <a16:creationId xmlns:a16="http://schemas.microsoft.com/office/drawing/2014/main" id="{627AE6F6-CB95-4721-B8B5-18D59964DE55}"/>
              </a:ext>
            </a:extLst>
          </p:cNvPr>
          <p:cNvGraphicFramePr>
            <a:graphicFrameLocks noGrp="1"/>
          </p:cNvGraphicFramePr>
          <p:nvPr>
            <p:ph idx="1"/>
            <p:extLst>
              <p:ext uri="{D42A27DB-BD31-4B8C-83A1-F6EECF244321}">
                <p14:modId xmlns:p14="http://schemas.microsoft.com/office/powerpoint/2010/main" val="2768988689"/>
              </p:ext>
            </p:extLst>
          </p:nvPr>
        </p:nvGraphicFramePr>
        <p:xfrm>
          <a:off x="6667841" y="1837253"/>
          <a:ext cx="6844619" cy="3112587"/>
        </p:xfrm>
        <a:graphic>
          <a:graphicData uri="http://schemas.openxmlformats.org/drawingml/2006/table">
            <a:tbl>
              <a:tblPr/>
              <a:tblGrid>
                <a:gridCol w="25400">
                  <a:extLst>
                    <a:ext uri="{9D8B030D-6E8A-4147-A177-3AD203B41FA5}">
                      <a16:colId xmlns:a16="http://schemas.microsoft.com/office/drawing/2014/main" val="265873838"/>
                    </a:ext>
                  </a:extLst>
                </a:gridCol>
                <a:gridCol w="3249701">
                  <a:extLst>
                    <a:ext uri="{9D8B030D-6E8A-4147-A177-3AD203B41FA5}">
                      <a16:colId xmlns:a16="http://schemas.microsoft.com/office/drawing/2014/main" val="1084943475"/>
                    </a:ext>
                  </a:extLst>
                </a:gridCol>
                <a:gridCol w="335755">
                  <a:extLst>
                    <a:ext uri="{9D8B030D-6E8A-4147-A177-3AD203B41FA5}">
                      <a16:colId xmlns:a16="http://schemas.microsoft.com/office/drawing/2014/main" val="3217009954"/>
                    </a:ext>
                  </a:extLst>
                </a:gridCol>
                <a:gridCol w="3233763">
                  <a:extLst>
                    <a:ext uri="{9D8B030D-6E8A-4147-A177-3AD203B41FA5}">
                      <a16:colId xmlns:a16="http://schemas.microsoft.com/office/drawing/2014/main" val="1967509573"/>
                    </a:ext>
                  </a:extLst>
                </a:gridCol>
              </a:tblGrid>
              <a:tr h="0">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extLst>
                  <a:ext uri="{0D108BD9-81ED-4DB2-BD59-A6C34878D82A}">
                    <a16:rowId xmlns:a16="http://schemas.microsoft.com/office/drawing/2014/main" val="1802900921"/>
                  </a:ext>
                </a:extLst>
              </a:tr>
              <a:tr h="3043001">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US" sz="10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rowSpan="2">
                  <a:txBody>
                    <a:bodyPr/>
                    <a:lstStyle/>
                    <a:p>
                      <a:pPr marL="0" marR="0" fontAlgn="t">
                        <a:spcBef>
                          <a:spcPts val="0"/>
                        </a:spcBef>
                        <a:spcAft>
                          <a:spcPts val="0"/>
                        </a:spcAft>
                      </a:pPr>
                      <a:endParaRPr lang="en-US" sz="1000">
                        <a:effectLst/>
                      </a:endParaRPr>
                    </a:p>
                  </a:txBody>
                  <a:tcPr marL="0" marR="0" marT="0" marB="0">
                    <a:lnL>
                      <a:noFill/>
                    </a:lnL>
                    <a:lnR>
                      <a:noFill/>
                    </a:lnR>
                    <a:lnT>
                      <a:noFill/>
                    </a:lnT>
                    <a:lnB>
                      <a:noFill/>
                    </a:lnB>
                  </a:tcPr>
                </a:tc>
                <a:extLst>
                  <a:ext uri="{0D108BD9-81ED-4DB2-BD59-A6C34878D82A}">
                    <a16:rowId xmlns:a16="http://schemas.microsoft.com/office/drawing/2014/main" val="2637759431"/>
                  </a:ext>
                </a:extLst>
              </a:tr>
              <a:tr h="44186">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dirty="0">
                        <a:effectLst/>
                      </a:endParaRPr>
                    </a:p>
                  </a:txBody>
                  <a:tcPr marL="0" marR="0" marT="0" marB="0">
                    <a:lnL>
                      <a:noFill/>
                    </a:lnL>
                    <a:lnR>
                      <a:noFill/>
                    </a:lnR>
                    <a:lnT>
                      <a:noFill/>
                    </a:lnT>
                    <a:lnB>
                      <a:noFill/>
                    </a:lnB>
                  </a:tcPr>
                </a:tc>
                <a:tc vMerge="1">
                  <a:txBody>
                    <a:bodyPr/>
                    <a:lstStyle/>
                    <a:p>
                      <a:endParaRPr lang="en-US"/>
                    </a:p>
                  </a:txBody>
                  <a:tcPr/>
                </a:tc>
                <a:extLst>
                  <a:ext uri="{0D108BD9-81ED-4DB2-BD59-A6C34878D82A}">
                    <a16:rowId xmlns:a16="http://schemas.microsoft.com/office/drawing/2014/main" val="414177193"/>
                  </a:ext>
                </a:extLst>
              </a:tr>
            </a:tbl>
          </a:graphicData>
        </a:graphic>
      </p:graphicFrame>
      <p:pic>
        <p:nvPicPr>
          <p:cNvPr id="1025" name="Picture 1" descr="Machine generated alternative text:&#10;&#10;">
            <a:extLst>
              <a:ext uri="{FF2B5EF4-FFF2-40B4-BE49-F238E27FC236}">
                <a16:creationId xmlns:a16="http://schemas.microsoft.com/office/drawing/2014/main" id="{D91136F6-440D-49F2-B1ED-DD686C39D3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39" y="2403399"/>
            <a:ext cx="5254040" cy="295539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710454A-1DF3-44AE-9664-C93AA2F3E8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4160" y="2403399"/>
            <a:ext cx="3167273" cy="2955397"/>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6451B84B-F5E9-497D-A8B4-121A1D1526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91433" y="2403399"/>
            <a:ext cx="3105309" cy="295539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E697DAF-B1CE-4BA2-96EA-64B3B891E060}"/>
              </a:ext>
            </a:extLst>
          </p:cNvPr>
          <p:cNvSpPr txBox="1"/>
          <p:nvPr/>
        </p:nvSpPr>
        <p:spPr>
          <a:xfrm>
            <a:off x="438150" y="5734050"/>
            <a:ext cx="3743325" cy="369332"/>
          </a:xfrm>
          <a:prstGeom prst="rect">
            <a:avLst/>
          </a:prstGeom>
          <a:noFill/>
        </p:spPr>
        <p:txBody>
          <a:bodyPr wrap="square" rtlCol="0">
            <a:spAutoFit/>
          </a:bodyPr>
          <a:lstStyle/>
          <a:p>
            <a:r>
              <a:rPr lang="en-US" dirty="0"/>
              <a:t>Iteration 1 of my satellite</a:t>
            </a:r>
          </a:p>
        </p:txBody>
      </p:sp>
      <p:sp>
        <p:nvSpPr>
          <p:cNvPr id="9" name="TextBox 8">
            <a:extLst>
              <a:ext uri="{FF2B5EF4-FFF2-40B4-BE49-F238E27FC236}">
                <a16:creationId xmlns:a16="http://schemas.microsoft.com/office/drawing/2014/main" id="{0BD6B95A-5E15-480B-A430-31CB17D9A203}"/>
              </a:ext>
            </a:extLst>
          </p:cNvPr>
          <p:cNvSpPr txBox="1"/>
          <p:nvPr/>
        </p:nvSpPr>
        <p:spPr>
          <a:xfrm>
            <a:off x="6819770" y="5779532"/>
            <a:ext cx="3743325" cy="369332"/>
          </a:xfrm>
          <a:prstGeom prst="rect">
            <a:avLst/>
          </a:prstGeom>
          <a:noFill/>
        </p:spPr>
        <p:txBody>
          <a:bodyPr wrap="square" rtlCol="0">
            <a:spAutoFit/>
          </a:bodyPr>
          <a:lstStyle/>
          <a:p>
            <a:r>
              <a:rPr lang="en-US" dirty="0"/>
              <a:t>Iteration II of my satellite</a:t>
            </a:r>
          </a:p>
        </p:txBody>
      </p:sp>
    </p:spTree>
    <p:extLst>
      <p:ext uri="{BB962C8B-B14F-4D97-AF65-F5344CB8AC3E}">
        <p14:creationId xmlns:p14="http://schemas.microsoft.com/office/powerpoint/2010/main" val="1930786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descr="A screenshot of a computer&#10;&#10;Description automatically generated">
            <a:extLst>
              <a:ext uri="{FF2B5EF4-FFF2-40B4-BE49-F238E27FC236}">
                <a16:creationId xmlns:a16="http://schemas.microsoft.com/office/drawing/2014/main" id="{B9936A6F-D9D9-4072-8844-246B62B1593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557" r="16911" b="1"/>
          <a:stretch/>
        </p:blipFill>
        <p:spPr bwMode="auto">
          <a:xfrm>
            <a:off x="7794519" y="3506112"/>
            <a:ext cx="4397481" cy="3351888"/>
          </a:xfrm>
          <a:custGeom>
            <a:avLst/>
            <a:gdLst/>
            <a:ahLst/>
            <a:cxnLst/>
            <a:rect l="l" t="t" r="r" b="b"/>
            <a:pathLst>
              <a:path w="4397481" h="3351888">
                <a:moveTo>
                  <a:pt x="0" y="0"/>
                </a:moveTo>
                <a:lnTo>
                  <a:pt x="4397481" y="0"/>
                </a:lnTo>
                <a:lnTo>
                  <a:pt x="4397481" y="3351888"/>
                </a:lnTo>
                <a:lnTo>
                  <a:pt x="1552363" y="3351888"/>
                </a:lnTo>
                <a:close/>
              </a:path>
            </a:pathLst>
          </a:custGeom>
          <a:noFill/>
          <a:extLst>
            <a:ext uri="{909E8E84-426E-40DD-AFC4-6F175D3DCCD1}">
              <a14:hiddenFill xmlns:a14="http://schemas.microsoft.com/office/drawing/2010/main">
                <a:solidFill>
                  <a:srgbClr val="FFFFFF"/>
                </a:solidFill>
              </a14:hiddenFill>
            </a:ext>
          </a:extLst>
        </p:spPr>
      </p:pic>
      <p:pic>
        <p:nvPicPr>
          <p:cNvPr id="3079" name="Picture 7" descr="A screenshot of a computer&#10;&#10;Description automatically generated">
            <a:extLst>
              <a:ext uri="{FF2B5EF4-FFF2-40B4-BE49-F238E27FC236}">
                <a16:creationId xmlns:a16="http://schemas.microsoft.com/office/drawing/2014/main" id="{2C5B114D-8527-4FF8-8C80-81FDEF19725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440" r="10534"/>
          <a:stretch/>
        </p:blipFill>
        <p:spPr bwMode="auto">
          <a:xfrm>
            <a:off x="20" y="10"/>
            <a:ext cx="9154673" cy="6863475"/>
          </a:xfrm>
          <a:custGeom>
            <a:avLst/>
            <a:gdLst/>
            <a:ahLst/>
            <a:cxnLst/>
            <a:rect l="l" t="t" r="r" b="b"/>
            <a:pathLst>
              <a:path w="9154693" h="6863485">
                <a:moveTo>
                  <a:pt x="0" y="0"/>
                </a:moveTo>
                <a:lnTo>
                  <a:pt x="5976000" y="0"/>
                </a:lnTo>
                <a:lnTo>
                  <a:pt x="9154693" y="6863485"/>
                </a:lnTo>
                <a:lnTo>
                  <a:pt x="0" y="6863485"/>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3077" name="Picture 5" descr="A screenshot of a computer&#10;&#10;Description automatically generated">
            <a:extLst>
              <a:ext uri="{FF2B5EF4-FFF2-40B4-BE49-F238E27FC236}">
                <a16:creationId xmlns:a16="http://schemas.microsoft.com/office/drawing/2014/main" id="{C2DDB936-3F51-4F9D-BFF1-E5E052D8184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693" b="-2"/>
          <a:stretch/>
        </p:blipFill>
        <p:spPr bwMode="auto">
          <a:xfrm>
            <a:off x="6168189" y="10"/>
            <a:ext cx="6023811" cy="3346394"/>
          </a:xfrm>
          <a:custGeom>
            <a:avLst/>
            <a:gdLst/>
            <a:ahLst/>
            <a:cxnLst/>
            <a:rect l="l" t="t" r="r" b="b"/>
            <a:pathLst>
              <a:path w="6023811" h="3346404">
                <a:moveTo>
                  <a:pt x="0" y="0"/>
                </a:moveTo>
                <a:lnTo>
                  <a:pt x="6023811" y="0"/>
                </a:lnTo>
                <a:lnTo>
                  <a:pt x="6023811" y="3346404"/>
                </a:lnTo>
                <a:lnTo>
                  <a:pt x="1549824" y="3346404"/>
                </a:lnTo>
                <a:close/>
              </a:path>
            </a:pathLst>
          </a:cu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6E3C8BE-EBCA-4447-8CB7-B1F1910EA372}"/>
              </a:ext>
            </a:extLst>
          </p:cNvPr>
          <p:cNvSpPr txBox="1"/>
          <p:nvPr/>
        </p:nvSpPr>
        <p:spPr>
          <a:xfrm>
            <a:off x="190499" y="5800725"/>
            <a:ext cx="2962275" cy="646331"/>
          </a:xfrm>
          <a:prstGeom prst="rect">
            <a:avLst/>
          </a:prstGeom>
          <a:noFill/>
        </p:spPr>
        <p:txBody>
          <a:bodyPr wrap="square" rtlCol="0">
            <a:spAutoFit/>
          </a:bodyPr>
          <a:lstStyle/>
          <a:p>
            <a:r>
              <a:rPr lang="en-US" dirty="0"/>
              <a:t>Sensor Cap Designing Process</a:t>
            </a:r>
          </a:p>
        </p:txBody>
      </p:sp>
    </p:spTree>
    <p:extLst>
      <p:ext uri="{BB962C8B-B14F-4D97-AF65-F5344CB8AC3E}">
        <p14:creationId xmlns:p14="http://schemas.microsoft.com/office/powerpoint/2010/main" val="1861832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316984" y="1283546"/>
            <a:ext cx="5715917" cy="3914063"/>
          </a:xfrm>
        </p:spPr>
        <p:txBody>
          <a:bodyPr anchor="ctr">
            <a:normAutofit/>
          </a:bodyPr>
          <a:lstStyle/>
          <a:p>
            <a:r>
              <a:rPr lang="en-US" dirty="0">
                <a:solidFill>
                  <a:srgbClr val="404040"/>
                </a:solidFill>
              </a:rPr>
              <a:t>Designing the mission patch was fun and enjoyable</a:t>
            </a:r>
          </a:p>
          <a:p>
            <a:r>
              <a:rPr lang="en-US" dirty="0">
                <a:solidFill>
                  <a:srgbClr val="404040"/>
                </a:solidFill>
              </a:rPr>
              <a:t>Using someone else’s work as inspiration and basis for yours is okay</a:t>
            </a:r>
          </a:p>
          <a:p>
            <a:r>
              <a:rPr lang="en-US" dirty="0">
                <a:solidFill>
                  <a:srgbClr val="404040"/>
                </a:solidFill>
              </a:rPr>
              <a:t>Iterations &amp; Brainstorming is important</a:t>
            </a:r>
          </a:p>
          <a:p>
            <a:r>
              <a:rPr lang="en-US" dirty="0">
                <a:solidFill>
                  <a:srgbClr val="404040"/>
                </a:solidFill>
              </a:rPr>
              <a:t>Take many different samples and cross examine</a:t>
            </a:r>
          </a:p>
          <a:p>
            <a:r>
              <a:rPr lang="en-US" dirty="0">
                <a:solidFill>
                  <a:srgbClr val="404040"/>
                </a:solidFill>
              </a:rPr>
              <a:t>I could make it look better by adding more creative elements.</a:t>
            </a:r>
          </a:p>
          <a:p>
            <a:endParaRPr lang="en-US" dirty="0">
              <a:solidFill>
                <a:srgbClr val="404040"/>
              </a:solidFill>
            </a:endParaRPr>
          </a:p>
        </p:txBody>
      </p:sp>
      <p:pic>
        <p:nvPicPr>
          <p:cNvPr id="5" name="Picture 4" descr="A close up of a logo&#10;&#10;Description automatically generated">
            <a:extLst>
              <a:ext uri="{FF2B5EF4-FFF2-40B4-BE49-F238E27FC236}">
                <a16:creationId xmlns:a16="http://schemas.microsoft.com/office/drawing/2014/main" id="{3282557C-9FB6-4272-A4B2-1B38CD712CB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367743" y="4048413"/>
            <a:ext cx="2257078" cy="1526041"/>
          </a:xfrm>
          <a:prstGeom prst="rect">
            <a:avLst/>
          </a:prstGeom>
        </p:spPr>
      </p:pic>
    </p:spTree>
    <p:extLst>
      <p:ext uri="{BB962C8B-B14F-4D97-AF65-F5344CB8AC3E}">
        <p14:creationId xmlns:p14="http://schemas.microsoft.com/office/powerpoint/2010/main" val="4161727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D7016AC9-4840-42F3-B4C2-0298CD0F9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E865FF8A-8166-4DBE-B090-464537253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559B6D-C8AF-42A7-A3A1-D6440FA34620}"/>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700" b="1" dirty="0">
                <a:solidFill>
                  <a:srgbClr val="FFFFFF"/>
                </a:solidFill>
              </a:rPr>
              <a:t>Deliverable 2</a:t>
            </a:r>
          </a:p>
        </p:txBody>
      </p:sp>
      <p:pic>
        <p:nvPicPr>
          <p:cNvPr id="5126" name="Picture 6" descr="131 Du•r, &#10;есн,о 19А део ">
            <a:extLst>
              <a:ext uri="{FF2B5EF4-FFF2-40B4-BE49-F238E27FC236}">
                <a16:creationId xmlns:a16="http://schemas.microsoft.com/office/drawing/2014/main" id="{BFBF5591-4A39-4749-BF4B-562E36F265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3648" y="2045844"/>
            <a:ext cx="3534685" cy="353468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B38BD74-8E07-4D89-8D93-168E9DE9F18F}"/>
              </a:ext>
            </a:extLst>
          </p:cNvPr>
          <p:cNvPicPr>
            <a:picLocks noChangeAspect="1"/>
          </p:cNvPicPr>
          <p:nvPr/>
        </p:nvPicPr>
        <p:blipFill>
          <a:blip r:embed="rId3"/>
          <a:stretch>
            <a:fillRect/>
          </a:stretch>
        </p:blipFill>
        <p:spPr>
          <a:xfrm>
            <a:off x="6120277" y="2065313"/>
            <a:ext cx="3934374" cy="3515216"/>
          </a:xfrm>
          <a:prstGeom prst="rect">
            <a:avLst/>
          </a:prstGeom>
        </p:spPr>
      </p:pic>
      <p:sp>
        <p:nvSpPr>
          <p:cNvPr id="3" name="TextBox 2">
            <a:extLst>
              <a:ext uri="{FF2B5EF4-FFF2-40B4-BE49-F238E27FC236}">
                <a16:creationId xmlns:a16="http://schemas.microsoft.com/office/drawing/2014/main" id="{6732801B-2BF9-4F26-B81D-8B730801B780}"/>
              </a:ext>
            </a:extLst>
          </p:cNvPr>
          <p:cNvSpPr txBox="1"/>
          <p:nvPr/>
        </p:nvSpPr>
        <p:spPr>
          <a:xfrm>
            <a:off x="2381459" y="5580529"/>
            <a:ext cx="2572378" cy="369332"/>
          </a:xfrm>
          <a:prstGeom prst="rect">
            <a:avLst/>
          </a:prstGeom>
          <a:noFill/>
        </p:spPr>
        <p:txBody>
          <a:bodyPr wrap="square" rtlCol="0">
            <a:spAutoFit/>
          </a:bodyPr>
          <a:lstStyle/>
          <a:p>
            <a:r>
              <a:rPr lang="en-US" dirty="0"/>
              <a:t>Original Inspiration</a:t>
            </a:r>
          </a:p>
        </p:txBody>
      </p:sp>
      <p:sp>
        <p:nvSpPr>
          <p:cNvPr id="18" name="TextBox 17">
            <a:extLst>
              <a:ext uri="{FF2B5EF4-FFF2-40B4-BE49-F238E27FC236}">
                <a16:creationId xmlns:a16="http://schemas.microsoft.com/office/drawing/2014/main" id="{E10FD9ED-451A-4F13-8A81-99079E5F70D9}"/>
              </a:ext>
            </a:extLst>
          </p:cNvPr>
          <p:cNvSpPr txBox="1"/>
          <p:nvPr/>
        </p:nvSpPr>
        <p:spPr>
          <a:xfrm>
            <a:off x="6955134" y="5559111"/>
            <a:ext cx="2572378" cy="369332"/>
          </a:xfrm>
          <a:prstGeom prst="rect">
            <a:avLst/>
          </a:prstGeom>
          <a:noFill/>
        </p:spPr>
        <p:txBody>
          <a:bodyPr wrap="square" rtlCol="0">
            <a:spAutoFit/>
          </a:bodyPr>
          <a:lstStyle/>
          <a:p>
            <a:r>
              <a:rPr lang="en-US" dirty="0"/>
              <a:t>Draft Sketch</a:t>
            </a:r>
          </a:p>
        </p:txBody>
      </p:sp>
    </p:spTree>
    <p:extLst>
      <p:ext uri="{BB962C8B-B14F-4D97-AF65-F5344CB8AC3E}">
        <p14:creationId xmlns:p14="http://schemas.microsoft.com/office/powerpoint/2010/main" val="1257777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EA8554E-C46D-42AB-9B06-29AE5FF478A4}"/>
              </a:ext>
            </a:extLst>
          </p:cNvPr>
          <p:cNvGraphicFramePr>
            <a:graphicFrameLocks noGrp="1"/>
          </p:cNvGraphicFramePr>
          <p:nvPr>
            <p:extLst>
              <p:ext uri="{D42A27DB-BD31-4B8C-83A1-F6EECF244321}">
                <p14:modId xmlns:p14="http://schemas.microsoft.com/office/powerpoint/2010/main" val="2023020692"/>
              </p:ext>
            </p:extLst>
          </p:nvPr>
        </p:nvGraphicFramePr>
        <p:xfrm>
          <a:off x="3064830" y="2812072"/>
          <a:ext cx="5395074" cy="2754681"/>
        </p:xfrm>
        <a:graphic>
          <a:graphicData uri="http://schemas.openxmlformats.org/drawingml/2006/table">
            <a:tbl>
              <a:tblPr/>
              <a:tblGrid>
                <a:gridCol w="25400">
                  <a:extLst>
                    <a:ext uri="{9D8B030D-6E8A-4147-A177-3AD203B41FA5}">
                      <a16:colId xmlns:a16="http://schemas.microsoft.com/office/drawing/2014/main" val="3048941667"/>
                    </a:ext>
                  </a:extLst>
                </a:gridCol>
                <a:gridCol w="2692574">
                  <a:extLst>
                    <a:ext uri="{9D8B030D-6E8A-4147-A177-3AD203B41FA5}">
                      <a16:colId xmlns:a16="http://schemas.microsoft.com/office/drawing/2014/main" val="2081140422"/>
                    </a:ext>
                  </a:extLst>
                </a:gridCol>
                <a:gridCol w="37321">
                  <a:extLst>
                    <a:ext uri="{9D8B030D-6E8A-4147-A177-3AD203B41FA5}">
                      <a16:colId xmlns:a16="http://schemas.microsoft.com/office/drawing/2014/main" val="1057527436"/>
                    </a:ext>
                  </a:extLst>
                </a:gridCol>
                <a:gridCol w="2639779">
                  <a:extLst>
                    <a:ext uri="{9D8B030D-6E8A-4147-A177-3AD203B41FA5}">
                      <a16:colId xmlns:a16="http://schemas.microsoft.com/office/drawing/2014/main" val="512783916"/>
                    </a:ext>
                  </a:extLst>
                </a:gridCol>
              </a:tblGrid>
              <a:tr h="0">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extLst>
                  <a:ext uri="{0D108BD9-81ED-4DB2-BD59-A6C34878D82A}">
                    <a16:rowId xmlns:a16="http://schemas.microsoft.com/office/drawing/2014/main" val="3169642110"/>
                  </a:ext>
                </a:extLst>
              </a:tr>
              <a:tr h="0">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rowSpan="3">
                  <a:txBody>
                    <a:bodyPr/>
                    <a:lstStyle/>
                    <a:p>
                      <a:pPr marL="0" marR="0" fontAlgn="t">
                        <a:spcBef>
                          <a:spcPts val="0"/>
                        </a:spcBef>
                        <a:spcAft>
                          <a:spcPts val="0"/>
                        </a:spcAft>
                      </a:pPr>
                      <a:endParaRPr lang="en-US">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extLst>
                  <a:ext uri="{0D108BD9-81ED-4DB2-BD59-A6C34878D82A}">
                    <a16:rowId xmlns:a16="http://schemas.microsoft.com/office/drawing/2014/main" val="2025232608"/>
                  </a:ext>
                </a:extLst>
              </a:tr>
              <a:tr h="2651760">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vMerge="1">
                  <a:txBody>
                    <a:bodyPr/>
                    <a:lstStyle/>
                    <a:p>
                      <a:endParaRPr lang="en-US"/>
                    </a:p>
                  </a:txBody>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a:effectLst/>
                      </a:endParaRPr>
                    </a:p>
                  </a:txBody>
                  <a:tcPr marL="0" marR="0" marT="0" marB="0">
                    <a:lnL>
                      <a:noFill/>
                    </a:lnL>
                    <a:lnR>
                      <a:noFill/>
                    </a:lnR>
                    <a:lnT>
                      <a:noFill/>
                    </a:lnT>
                    <a:lnB>
                      <a:noFill/>
                    </a:lnB>
                  </a:tcPr>
                </a:tc>
                <a:extLst>
                  <a:ext uri="{0D108BD9-81ED-4DB2-BD59-A6C34878D82A}">
                    <a16:rowId xmlns:a16="http://schemas.microsoft.com/office/drawing/2014/main" val="941099038"/>
                  </a:ext>
                </a:extLst>
              </a:tr>
              <a:tr h="52121">
                <a:tc>
                  <a:txBody>
                    <a:bodyPr/>
                    <a:lstStyle/>
                    <a:p>
                      <a:pPr marL="0" marR="0" fontAlgn="t">
                        <a:spcBef>
                          <a:spcPts val="0"/>
                        </a:spcBef>
                        <a:spcAft>
                          <a:spcPts val="0"/>
                        </a:spcAft>
                      </a:pPr>
                      <a:r>
                        <a:rPr lang="en-US" sz="100">
                          <a:effectLst/>
                        </a:rPr>
                        <a:t> </a:t>
                      </a:r>
                    </a:p>
                  </a:txBody>
                  <a:tcPr marL="0" marR="0" marT="0" marB="0">
                    <a:lnL>
                      <a:noFill/>
                    </a:lnL>
                    <a:lnR>
                      <a:noFill/>
                    </a:lnR>
                    <a:lnT>
                      <a:noFill/>
                    </a:lnT>
                    <a:lnB>
                      <a:noFill/>
                    </a:lnB>
                  </a:tcPr>
                </a:tc>
                <a:tc vMerge="1">
                  <a:txBody>
                    <a:bodyPr/>
                    <a:lstStyle/>
                    <a:p>
                      <a:endParaRPr lang="en-US"/>
                    </a:p>
                  </a:txBody>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US" sz="100">
                        <a:effectLst/>
                      </a:endParaRPr>
                    </a:p>
                  </a:txBody>
                  <a:tcPr marL="0" marR="0" marT="0" marB="0">
                    <a:lnL>
                      <a:noFill/>
                    </a:lnL>
                    <a:lnR>
                      <a:noFill/>
                    </a:lnR>
                    <a:lnT>
                      <a:noFill/>
                    </a:lnT>
                    <a:lnB>
                      <a:noFill/>
                    </a:lnB>
                  </a:tcPr>
                </a:tc>
                <a:extLst>
                  <a:ext uri="{0D108BD9-81ED-4DB2-BD59-A6C34878D82A}">
                    <a16:rowId xmlns:a16="http://schemas.microsoft.com/office/drawing/2014/main" val="3190715316"/>
                  </a:ext>
                </a:extLst>
              </a:tr>
            </a:tbl>
          </a:graphicData>
        </a:graphic>
      </p:graphicFrame>
      <p:pic>
        <p:nvPicPr>
          <p:cNvPr id="6149" name="Picture 5">
            <a:extLst>
              <a:ext uri="{FF2B5EF4-FFF2-40B4-BE49-F238E27FC236}">
                <a16:creationId xmlns:a16="http://schemas.microsoft.com/office/drawing/2014/main" id="{F7422CC3-E856-4E33-8529-215191F15C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239" y="133545"/>
            <a:ext cx="3200357" cy="3200357"/>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4B8A9A1A-68D0-447F-90CA-E514B03613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8240" y="3512678"/>
            <a:ext cx="3211778" cy="3211778"/>
          </a:xfrm>
          <a:prstGeom prst="rect">
            <a:avLst/>
          </a:prstGeom>
          <a:noFill/>
          <a:extLst>
            <a:ext uri="{909E8E84-426E-40DD-AFC4-6F175D3DCCD1}">
              <a14:hiddenFill xmlns:a14="http://schemas.microsoft.com/office/drawing/2010/main">
                <a:solidFill>
                  <a:srgbClr val="FFFFFF"/>
                </a:solidFill>
              </a14:hiddenFill>
            </a:ext>
          </a:extLst>
        </p:spPr>
      </p:pic>
      <p:pic>
        <p:nvPicPr>
          <p:cNvPr id="6151" name="Picture 7">
            <a:extLst>
              <a:ext uri="{FF2B5EF4-FFF2-40B4-BE49-F238E27FC236}">
                <a16:creationId xmlns:a16="http://schemas.microsoft.com/office/drawing/2014/main" id="{D281908C-1118-434E-8DB3-C24532C90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33390" y="133545"/>
            <a:ext cx="3200357" cy="3200357"/>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7EA3DD12-8A8E-4101-9C52-CD447A7624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4738" y="3524099"/>
            <a:ext cx="3200356" cy="320035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00BE30D-8417-4D10-BEA0-66B80F123C5C}"/>
              </a:ext>
            </a:extLst>
          </p:cNvPr>
          <p:cNvSpPr txBox="1"/>
          <p:nvPr/>
        </p:nvSpPr>
        <p:spPr>
          <a:xfrm>
            <a:off x="677458" y="1300162"/>
            <a:ext cx="580768" cy="369332"/>
          </a:xfrm>
          <a:prstGeom prst="rect">
            <a:avLst/>
          </a:prstGeom>
          <a:noFill/>
        </p:spPr>
        <p:txBody>
          <a:bodyPr wrap="square" rtlCol="0">
            <a:spAutoFit/>
          </a:bodyPr>
          <a:lstStyle/>
          <a:p>
            <a:r>
              <a:rPr lang="en-US" dirty="0"/>
              <a:t>1</a:t>
            </a:r>
          </a:p>
        </p:txBody>
      </p:sp>
      <p:sp>
        <p:nvSpPr>
          <p:cNvPr id="7" name="TextBox 6">
            <a:extLst>
              <a:ext uri="{FF2B5EF4-FFF2-40B4-BE49-F238E27FC236}">
                <a16:creationId xmlns:a16="http://schemas.microsoft.com/office/drawing/2014/main" id="{FA065632-2F9B-4F33-8F62-8515F4ABE51B}"/>
              </a:ext>
            </a:extLst>
          </p:cNvPr>
          <p:cNvSpPr txBox="1"/>
          <p:nvPr/>
        </p:nvSpPr>
        <p:spPr>
          <a:xfrm>
            <a:off x="719394" y="4933901"/>
            <a:ext cx="580768" cy="369332"/>
          </a:xfrm>
          <a:prstGeom prst="rect">
            <a:avLst/>
          </a:prstGeom>
          <a:noFill/>
        </p:spPr>
        <p:txBody>
          <a:bodyPr wrap="square" rtlCol="0">
            <a:spAutoFit/>
          </a:bodyPr>
          <a:lstStyle/>
          <a:p>
            <a:r>
              <a:rPr lang="en-US" dirty="0"/>
              <a:t>3</a:t>
            </a:r>
          </a:p>
        </p:txBody>
      </p:sp>
      <p:sp>
        <p:nvSpPr>
          <p:cNvPr id="8" name="TextBox 7">
            <a:extLst>
              <a:ext uri="{FF2B5EF4-FFF2-40B4-BE49-F238E27FC236}">
                <a16:creationId xmlns:a16="http://schemas.microsoft.com/office/drawing/2014/main" id="{DA96DEED-048A-40A4-900F-9C9F904805F3}"/>
              </a:ext>
            </a:extLst>
          </p:cNvPr>
          <p:cNvSpPr txBox="1"/>
          <p:nvPr/>
        </p:nvSpPr>
        <p:spPr>
          <a:xfrm>
            <a:off x="10683760" y="1173892"/>
            <a:ext cx="511462" cy="369332"/>
          </a:xfrm>
          <a:prstGeom prst="rect">
            <a:avLst/>
          </a:prstGeom>
          <a:noFill/>
        </p:spPr>
        <p:txBody>
          <a:bodyPr wrap="square" rtlCol="0">
            <a:spAutoFit/>
          </a:bodyPr>
          <a:lstStyle/>
          <a:p>
            <a:r>
              <a:rPr lang="en-US" dirty="0"/>
              <a:t>2</a:t>
            </a:r>
          </a:p>
        </p:txBody>
      </p:sp>
      <p:sp>
        <p:nvSpPr>
          <p:cNvPr id="9" name="TextBox 8">
            <a:extLst>
              <a:ext uri="{FF2B5EF4-FFF2-40B4-BE49-F238E27FC236}">
                <a16:creationId xmlns:a16="http://schemas.microsoft.com/office/drawing/2014/main" id="{A4135B6C-56EA-4921-B32D-065996C9E4C7}"/>
              </a:ext>
            </a:extLst>
          </p:cNvPr>
          <p:cNvSpPr txBox="1"/>
          <p:nvPr/>
        </p:nvSpPr>
        <p:spPr>
          <a:xfrm>
            <a:off x="10766499" y="4633784"/>
            <a:ext cx="511462"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1544916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254C94-DE68-416C-A082-D80FC60150EA}"/>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a:solidFill>
                  <a:srgbClr val="FFFFFF"/>
                </a:solidFill>
              </a:rPr>
              <a:t>Community INVOlvement</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5458E0DD-C492-4AD8-8B2A-5FA2A8979954}"/>
              </a:ext>
            </a:extLst>
          </p:cNvPr>
          <p:cNvGraphicFramePr>
            <a:graphicFrameLocks noGrp="1"/>
          </p:cNvGraphicFramePr>
          <p:nvPr>
            <p:ph idx="1"/>
            <p:extLst>
              <p:ext uri="{D42A27DB-BD31-4B8C-83A1-F6EECF244321}">
                <p14:modId xmlns:p14="http://schemas.microsoft.com/office/powerpoint/2010/main" val="1384194814"/>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24494072"/>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EA9B96-4784-424E-B284-01B5525C5003}"/>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a:solidFill>
                  <a:srgbClr val="FFFFFF"/>
                </a:solidFill>
              </a:rPr>
              <a:t>Problem solving</a:t>
            </a:r>
          </a:p>
        </p:txBody>
      </p:sp>
      <p:sp useBgFill="1">
        <p:nvSpPr>
          <p:cNvPr id="23"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4" name="Content Placeholder 2">
            <a:extLst>
              <a:ext uri="{FF2B5EF4-FFF2-40B4-BE49-F238E27FC236}">
                <a16:creationId xmlns:a16="http://schemas.microsoft.com/office/drawing/2014/main" id="{3ED9FA3D-A3AD-475F-A5F2-61A3D4C22988}"/>
              </a:ext>
            </a:extLst>
          </p:cNvPr>
          <p:cNvGraphicFramePr>
            <a:graphicFrameLocks noGrp="1"/>
          </p:cNvGraphicFramePr>
          <p:nvPr>
            <p:ph idx="1"/>
            <p:extLst>
              <p:ext uri="{D42A27DB-BD31-4B8C-83A1-F6EECF244321}">
                <p14:modId xmlns:p14="http://schemas.microsoft.com/office/powerpoint/2010/main" val="755014686"/>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66801730"/>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6BB4F-72F9-481C-91F6-E97B5EA6AF3F}"/>
              </a:ext>
            </a:extLst>
          </p:cNvPr>
          <p:cNvSpPr>
            <a:spLocks noGrp="1"/>
          </p:cNvSpPr>
          <p:nvPr>
            <p:ph type="title"/>
          </p:nvPr>
        </p:nvSpPr>
        <p:spPr>
          <a:xfrm>
            <a:off x="2231136" y="964692"/>
            <a:ext cx="7729728" cy="1188720"/>
          </a:xfrm>
        </p:spPr>
        <p:txBody>
          <a:bodyPr>
            <a:normAutofit/>
          </a:bodyPr>
          <a:lstStyle/>
          <a:p>
            <a:r>
              <a:rPr lang="en-US" b="1"/>
              <a:t>Analysis</a:t>
            </a:r>
            <a:endParaRPr lang="en-US" b="1" dirty="0"/>
          </a:p>
        </p:txBody>
      </p:sp>
      <p:graphicFrame>
        <p:nvGraphicFramePr>
          <p:cNvPr id="5" name="Content Placeholder 2">
            <a:extLst>
              <a:ext uri="{FF2B5EF4-FFF2-40B4-BE49-F238E27FC236}">
                <a16:creationId xmlns:a16="http://schemas.microsoft.com/office/drawing/2014/main" id="{31589893-32A7-4BD8-BE4C-DCB5D873EA89}"/>
              </a:ext>
            </a:extLst>
          </p:cNvPr>
          <p:cNvGraphicFramePr>
            <a:graphicFrameLocks noGrp="1"/>
          </p:cNvGraphicFramePr>
          <p:nvPr>
            <p:ph idx="1"/>
            <p:extLst>
              <p:ext uri="{D42A27DB-BD31-4B8C-83A1-F6EECF244321}">
                <p14:modId xmlns:p14="http://schemas.microsoft.com/office/powerpoint/2010/main" val="1410728491"/>
              </p:ext>
            </p:extLst>
          </p:nvPr>
        </p:nvGraphicFramePr>
        <p:xfrm>
          <a:off x="946984" y="2638425"/>
          <a:ext cx="10298034" cy="3101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9636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983892-82B8-4B17-A4B4-D29ECB0E7F81}"/>
              </a:ext>
            </a:extLst>
          </p:cNvPr>
          <p:cNvSpPr>
            <a:spLocks noGrp="1"/>
          </p:cNvSpPr>
          <p:nvPr>
            <p:ph type="title"/>
          </p:nvPr>
        </p:nvSpPr>
        <p:spPr>
          <a:xfrm>
            <a:off x="2231136" y="467418"/>
            <a:ext cx="7729728" cy="1188720"/>
          </a:xfrm>
          <a:solidFill>
            <a:schemeClr val="bg1"/>
          </a:solidFill>
        </p:spPr>
        <p:txBody>
          <a:bodyPr>
            <a:normAutofit/>
          </a:bodyPr>
          <a:lstStyle/>
          <a:p>
            <a:r>
              <a:rPr lang="en-US" dirty="0"/>
              <a:t>PROFEESIONALISM GOAL</a:t>
            </a:r>
          </a:p>
        </p:txBody>
      </p:sp>
      <p:sp>
        <p:nvSpPr>
          <p:cNvPr id="3" name="Content Placeholder 2">
            <a:extLst>
              <a:ext uri="{FF2B5EF4-FFF2-40B4-BE49-F238E27FC236}">
                <a16:creationId xmlns:a16="http://schemas.microsoft.com/office/drawing/2014/main" id="{80489299-AD91-4E12-A5E2-CFF4414BC01C}"/>
              </a:ext>
            </a:extLst>
          </p:cNvPr>
          <p:cNvSpPr>
            <a:spLocks noGrp="1"/>
          </p:cNvSpPr>
          <p:nvPr>
            <p:ph idx="1"/>
          </p:nvPr>
        </p:nvSpPr>
        <p:spPr>
          <a:xfrm>
            <a:off x="1706062" y="2291262"/>
            <a:ext cx="8779512" cy="2879256"/>
          </a:xfrm>
        </p:spPr>
        <p:txBody>
          <a:bodyPr>
            <a:normAutofit/>
          </a:bodyPr>
          <a:lstStyle/>
          <a:p>
            <a:pPr marL="0" indent="0">
              <a:buNone/>
            </a:pPr>
            <a:r>
              <a:rPr lang="en-US" dirty="0">
                <a:solidFill>
                  <a:srgbClr val="404040"/>
                </a:solidFill>
              </a:rPr>
              <a:t>Seniors plan and implement a project that demonstrates how performance, effort and decisions directly affect success.  Seniors communicate effectively, forge productive relationships with stakeholders, and manage the details of the project professionally.  This includes demonstrating tenacity, adaptability, and creativity in anticipating and mitigating problems.  </a:t>
            </a:r>
          </a:p>
          <a:p>
            <a:pPr marL="0" indent="0">
              <a:buNone/>
            </a:pPr>
            <a:endParaRPr lang="en-US" dirty="0">
              <a:solidFill>
                <a:srgbClr val="404040"/>
              </a:solidFill>
            </a:endParaRPr>
          </a:p>
          <a:p>
            <a:pPr marL="0" indent="0" algn="ctr">
              <a:buNone/>
            </a:pPr>
            <a:r>
              <a:rPr lang="en-US" b="1" dirty="0">
                <a:solidFill>
                  <a:srgbClr val="404040"/>
                </a:solidFill>
              </a:rPr>
              <a:t>Total Hours Spent on Project: 89.6</a:t>
            </a:r>
          </a:p>
          <a:p>
            <a:endParaRPr lang="en-US" dirty="0">
              <a:solidFill>
                <a:srgbClr val="404040"/>
              </a:solidFill>
            </a:endParaRPr>
          </a:p>
          <a:p>
            <a:endParaRPr lang="en-US" dirty="0">
              <a:solidFill>
                <a:srgbClr val="404040"/>
              </a:solidFill>
            </a:endParaRPr>
          </a:p>
        </p:txBody>
      </p:sp>
    </p:spTree>
    <p:extLst>
      <p:ext uri="{BB962C8B-B14F-4D97-AF65-F5344CB8AC3E}">
        <p14:creationId xmlns:p14="http://schemas.microsoft.com/office/powerpoint/2010/main" val="4045020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EF2899-EC34-4DD8-A73F-80A2991FCFC7}"/>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dirty="0">
                <a:solidFill>
                  <a:srgbClr val="FFFFFF"/>
                </a:solidFill>
              </a:rPr>
              <a:t>Context</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2A4B1023-08F8-4BDF-8E23-88740760DBB7}"/>
              </a:ext>
            </a:extLst>
          </p:cNvPr>
          <p:cNvGraphicFramePr>
            <a:graphicFrameLocks noGrp="1"/>
          </p:cNvGraphicFramePr>
          <p:nvPr>
            <p:ph idx="1"/>
            <p:extLst>
              <p:ext uri="{D42A27DB-BD31-4B8C-83A1-F6EECF244321}">
                <p14:modId xmlns:p14="http://schemas.microsoft.com/office/powerpoint/2010/main" val="4233143935"/>
              </p:ext>
            </p:extLst>
          </p:nvPr>
        </p:nvGraphicFramePr>
        <p:xfrm>
          <a:off x="4941773" y="400199"/>
          <a:ext cx="7061732" cy="6057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942134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D51B5C-F89E-49F6-A7DF-AC87A9CD0CEE}"/>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altLang="zh-CN" sz="2000" dirty="0" err="1">
                <a:solidFill>
                  <a:srgbClr val="FFFFFF"/>
                </a:solidFill>
              </a:rPr>
              <a:t>ProJect</a:t>
            </a:r>
            <a:r>
              <a:rPr lang="en-US" altLang="zh-CN" sz="2000" dirty="0">
                <a:solidFill>
                  <a:srgbClr val="FFFFFF"/>
                </a:solidFill>
              </a:rPr>
              <a:t> Achievement</a:t>
            </a:r>
            <a:endParaRPr lang="en-US" sz="2000" dirty="0">
              <a:solidFill>
                <a:srgbClr val="FFFFFF"/>
              </a:solidFill>
            </a:endParaRPr>
          </a:p>
        </p:txBody>
      </p:sp>
      <p:sp>
        <p:nvSpPr>
          <p:cNvPr id="3" name="Content Placeholder 2">
            <a:extLst>
              <a:ext uri="{FF2B5EF4-FFF2-40B4-BE49-F238E27FC236}">
                <a16:creationId xmlns:a16="http://schemas.microsoft.com/office/drawing/2014/main" id="{E24AC025-2551-4CAC-B419-6E84A9E5B390}"/>
              </a:ext>
            </a:extLst>
          </p:cNvPr>
          <p:cNvSpPr>
            <a:spLocks noGrp="1"/>
          </p:cNvSpPr>
          <p:nvPr>
            <p:ph idx="1"/>
          </p:nvPr>
        </p:nvSpPr>
        <p:spPr>
          <a:xfrm>
            <a:off x="5591695" y="1402080"/>
            <a:ext cx="5962130" cy="4053840"/>
          </a:xfrm>
        </p:spPr>
        <p:txBody>
          <a:bodyPr anchor="ctr">
            <a:normAutofit/>
          </a:bodyPr>
          <a:lstStyle/>
          <a:p>
            <a:pPr marL="0" indent="0">
              <a:buNone/>
            </a:pPr>
            <a:r>
              <a:rPr lang="en-US" b="1" dirty="0"/>
              <a:t>Seniors will identify meaningful, project-specific benchmarks and demonstrate the degree to which they have attained them.  These measurable benchmarks articulate what seniors specifically wish to accomplish in their field of inquiry.  </a:t>
            </a:r>
          </a:p>
          <a:p>
            <a:endParaRPr lang="en-US" b="1" dirty="0"/>
          </a:p>
        </p:txBody>
      </p:sp>
    </p:spTree>
    <p:extLst>
      <p:ext uri="{BB962C8B-B14F-4D97-AF65-F5344CB8AC3E}">
        <p14:creationId xmlns:p14="http://schemas.microsoft.com/office/powerpoint/2010/main" val="4646381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205773" y="1741998"/>
            <a:ext cx="5715917" cy="3914063"/>
          </a:xfrm>
        </p:spPr>
        <p:txBody>
          <a:bodyPr anchor="ctr">
            <a:normAutofit/>
          </a:bodyPr>
          <a:lstStyle/>
          <a:p>
            <a:r>
              <a:rPr lang="en-US" dirty="0">
                <a:solidFill>
                  <a:srgbClr val="404040"/>
                </a:solidFill>
              </a:rPr>
              <a:t>Respond to emails as soon as possible, make a habit of checking your email periodically</a:t>
            </a:r>
          </a:p>
          <a:p>
            <a:r>
              <a:rPr lang="en-US" dirty="0">
                <a:solidFill>
                  <a:srgbClr val="404040"/>
                </a:solidFill>
              </a:rPr>
              <a:t>Confirm a schedule with whoever you’re contacting so you’re on the same page</a:t>
            </a:r>
          </a:p>
          <a:p>
            <a:r>
              <a:rPr lang="en-US" dirty="0">
                <a:solidFill>
                  <a:srgbClr val="404040"/>
                </a:solidFill>
              </a:rPr>
              <a:t>Always proofread your email and make sure you re-read what you will send.</a:t>
            </a:r>
          </a:p>
          <a:p>
            <a:pPr marL="0" indent="0">
              <a:buNone/>
            </a:pPr>
            <a:endParaRPr lang="en-US" dirty="0">
              <a:solidFill>
                <a:srgbClr val="404040"/>
              </a:solidFill>
            </a:endParaRPr>
          </a:p>
          <a:p>
            <a:endParaRPr lang="en-US" dirty="0">
              <a:solidFill>
                <a:srgbClr val="404040"/>
              </a:solidFill>
            </a:endParaRPr>
          </a:p>
        </p:txBody>
      </p:sp>
    </p:spTree>
    <p:extLst>
      <p:ext uri="{BB962C8B-B14F-4D97-AF65-F5344CB8AC3E}">
        <p14:creationId xmlns:p14="http://schemas.microsoft.com/office/powerpoint/2010/main" val="1663882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B737E-76C4-4675-BD4F-607C4C49BDC7}"/>
              </a:ext>
            </a:extLst>
          </p:cNvPr>
          <p:cNvSpPr>
            <a:spLocks noGrp="1"/>
          </p:cNvSpPr>
          <p:nvPr>
            <p:ph type="title"/>
          </p:nvPr>
        </p:nvSpPr>
        <p:spPr>
          <a:xfrm>
            <a:off x="804672" y="2404872"/>
            <a:ext cx="3044950" cy="1645920"/>
          </a:xfrm>
        </p:spPr>
        <p:txBody>
          <a:bodyPr vert="horz" lIns="274320" tIns="182880" rIns="274320" bIns="182880" rtlCol="0" anchor="ctr" anchorCtr="1">
            <a:normAutofit/>
          </a:bodyPr>
          <a:lstStyle/>
          <a:p>
            <a:r>
              <a:rPr lang="en-US">
                <a:solidFill>
                  <a:srgbClr val="262626"/>
                </a:solidFill>
              </a:rPr>
              <a:t>Deliverable 1</a:t>
            </a:r>
          </a:p>
        </p:txBody>
      </p:sp>
      <p:pic>
        <p:nvPicPr>
          <p:cNvPr id="7169" name="Picture 1" descr="Machine generated alternative text:&#10;Ph ases: &#10;Week &#10;Pr,e8 &#10;PrePSR &#10;1 &#10;Break &#10;Week 2 &#10;PSR #1 &#10;Week 3 &#10;4 &#10;PSR#2 &#10;5 &#10;6 &#10;PSR#3 &#10;7 &#10;8 &#10;PSR#4 &#10;Break &#10;9 &#10;10 &#10;PSR#S &#10;21-Feb &#10;March 6th &#10;March 20th &#10;April 10th &#10;April 24th &#10;Establish Hypothesis &#10;Research Near Space Satellites &#10;Research Electrical Systems/Sensqrs &#10;Create Shopping list /Purchase Items &#10;Re-evatutate Shopping List/Purchase &#10;Plan Mission Hike &#10;5 &#10;3 &#10;2 &#10;1 &#10;O.S &#10;PrötOtypih QD &#10;P cototypihg/CAD &#10;Prototyping/C,ABi &#10;Findliie Design. &#10;Electii&amp;l &amp; &#10;ElectrtcalV2 &#10;Proyramhiing- &#10;Programming, &#10;05 &#10;3 &#10;Buildi$ &#10;3ui14_ P,qototVpdVJ S &#10;Build PrOtOtypeV_1 &#10;-S &#10;?rétOtype &#10;3 &#10;guild „'3 &#10;VldeO Log 1 &#10;Curriculum Development' &#10;Video Log 2 &#10;Curriculum Development &#10;Log 3 &#10;Cåtticulum Develdp'ment &#10;Video Log 4 &#10;CurritulunfDeVélopment• &#10;1 &#10;1.5 &#10;15 &#10;1 &#10;MI.'s &#10;1 &#10;1.5 &#10;Build pidtoYpeV2 &#10;Båiid Pret6typeM2 &#10;Build V2 &#10;Build V2 &#10;Log 5 &#10;CurriCUtüm DeVé!OÉment- &#10;VldeO Log 6' &#10;1 &#10;CurriCulurn DeVéIopment &#10;5 &#10;Test V2ök &#10;S &#10;Fitiålize &#10;Binder &#10;Cüiriculum DeVélOpment: &#10;Vidéo Log 7! &#10;Cütticu(uni &#10;5 &#10;.3 &#10;1.5 &#10;Break &#10;Week 2 &#10;Week 3 &#10;Week &#10;week 7 &#10;Week &#10;Break &#10;Week 9 &#10;14 &#10;16 &#10;9 &#10;20 &#10;19.5 &#10;14.5 &#10;15.5 &#10;21.5 &#10;10,s &#10;11 &#10;Mis;iorihike &#10;6 &#10;Post Mission Data &#10;ConclüdeFrOject-Asserhble &#10;Cak-e_/ ">
            <a:extLst>
              <a:ext uri="{FF2B5EF4-FFF2-40B4-BE49-F238E27FC236}">
                <a16:creationId xmlns:a16="http://schemas.microsoft.com/office/drawing/2014/main" id="{B53FCBF9-B947-48CA-8CFB-B56A279B09B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509" r="7584" b="-1"/>
          <a:stretch/>
        </p:blipFill>
        <p:spPr bwMode="auto">
          <a:xfrm>
            <a:off x="4654296" y="10"/>
            <a:ext cx="7537703"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D9CF169-32BC-4ACC-A0A5-7D11DC603087}"/>
              </a:ext>
            </a:extLst>
          </p:cNvPr>
          <p:cNvSpPr txBox="1"/>
          <p:nvPr/>
        </p:nvSpPr>
        <p:spPr>
          <a:xfrm>
            <a:off x="5014126" y="6280220"/>
            <a:ext cx="2813539" cy="369332"/>
          </a:xfrm>
          <a:prstGeom prst="rect">
            <a:avLst/>
          </a:prstGeom>
          <a:noFill/>
        </p:spPr>
        <p:txBody>
          <a:bodyPr wrap="square" rtlCol="0">
            <a:spAutoFit/>
          </a:bodyPr>
          <a:lstStyle/>
          <a:p>
            <a:r>
              <a:rPr lang="en-US" dirty="0"/>
              <a:t>Scheduling With Mentor</a:t>
            </a:r>
          </a:p>
        </p:txBody>
      </p:sp>
    </p:spTree>
    <p:extLst>
      <p:ext uri="{BB962C8B-B14F-4D97-AF65-F5344CB8AC3E}">
        <p14:creationId xmlns:p14="http://schemas.microsoft.com/office/powerpoint/2010/main" val="313011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2C0BD-F845-4F29-838D-62E77F009B8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7201" y="83863"/>
            <a:ext cx="4630986" cy="350797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E81F493-D4BB-49ED-9EEE-C221F88160C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7201" y="3708952"/>
            <a:ext cx="5426764" cy="260484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799448F2-0E5B-42DA-B2D1-11A14E947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8A7552-20E1-4F34-ADAB-C1DB6634D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95080B9E-2229-41C5-9042-C835721E21C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503935" y="321734"/>
            <a:ext cx="3034961" cy="606992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74C83C4-4765-429C-AD1B-CE3D9F923CAD}"/>
              </a:ext>
            </a:extLst>
          </p:cNvPr>
          <p:cNvSpPr txBox="1"/>
          <p:nvPr/>
        </p:nvSpPr>
        <p:spPr>
          <a:xfrm>
            <a:off x="2200589" y="2924070"/>
            <a:ext cx="2773345" cy="369332"/>
          </a:xfrm>
          <a:prstGeom prst="rect">
            <a:avLst/>
          </a:prstGeom>
          <a:noFill/>
        </p:spPr>
        <p:txBody>
          <a:bodyPr wrap="square" rtlCol="0">
            <a:spAutoFit/>
          </a:bodyPr>
          <a:lstStyle/>
          <a:p>
            <a:r>
              <a:rPr lang="en-US" dirty="0"/>
              <a:t>Email Reminders</a:t>
            </a:r>
          </a:p>
        </p:txBody>
      </p:sp>
      <p:sp>
        <p:nvSpPr>
          <p:cNvPr id="7" name="TextBox 6">
            <a:extLst>
              <a:ext uri="{FF2B5EF4-FFF2-40B4-BE49-F238E27FC236}">
                <a16:creationId xmlns:a16="http://schemas.microsoft.com/office/drawing/2014/main" id="{44447BDB-4D40-40C8-8A12-4333333C12D1}"/>
              </a:ext>
            </a:extLst>
          </p:cNvPr>
          <p:cNvSpPr txBox="1"/>
          <p:nvPr/>
        </p:nvSpPr>
        <p:spPr>
          <a:xfrm>
            <a:off x="9445451" y="6488668"/>
            <a:ext cx="2823586" cy="369332"/>
          </a:xfrm>
          <a:prstGeom prst="rect">
            <a:avLst/>
          </a:prstGeom>
          <a:noFill/>
        </p:spPr>
        <p:txBody>
          <a:bodyPr wrap="square" rtlCol="0">
            <a:spAutoFit/>
          </a:bodyPr>
          <a:lstStyle/>
          <a:p>
            <a:r>
              <a:rPr lang="en-US" dirty="0"/>
              <a:t>Text to my mentor</a:t>
            </a:r>
          </a:p>
        </p:txBody>
      </p:sp>
      <p:sp>
        <p:nvSpPr>
          <p:cNvPr id="8" name="Rectangle 7">
            <a:extLst>
              <a:ext uri="{FF2B5EF4-FFF2-40B4-BE49-F238E27FC236}">
                <a16:creationId xmlns:a16="http://schemas.microsoft.com/office/drawing/2014/main" id="{755EA21A-6776-479C-A61B-2ABBAE728677}"/>
              </a:ext>
            </a:extLst>
          </p:cNvPr>
          <p:cNvSpPr/>
          <p:nvPr/>
        </p:nvSpPr>
        <p:spPr>
          <a:xfrm>
            <a:off x="7794594" y="577049"/>
            <a:ext cx="1233996" cy="23969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75228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205773" y="1741998"/>
            <a:ext cx="5715917" cy="3914063"/>
          </a:xfrm>
        </p:spPr>
        <p:txBody>
          <a:bodyPr anchor="ctr">
            <a:normAutofit/>
          </a:bodyPr>
          <a:lstStyle/>
          <a:p>
            <a:r>
              <a:rPr lang="en-US" dirty="0">
                <a:solidFill>
                  <a:srgbClr val="404040"/>
                </a:solidFill>
              </a:rPr>
              <a:t>Communicate your ideas clearly and eloquently</a:t>
            </a:r>
          </a:p>
          <a:p>
            <a:r>
              <a:rPr lang="en-US" dirty="0">
                <a:solidFill>
                  <a:srgbClr val="404040"/>
                </a:solidFill>
              </a:rPr>
              <a:t>Be sure to always thank the person on the receiving end of your email</a:t>
            </a:r>
          </a:p>
          <a:p>
            <a:r>
              <a:rPr lang="en-US" dirty="0">
                <a:solidFill>
                  <a:srgbClr val="404040"/>
                </a:solidFill>
              </a:rPr>
              <a:t>Don’t be afraid to reach out to people you don’t know</a:t>
            </a:r>
          </a:p>
          <a:p>
            <a:endParaRPr lang="en-US" dirty="0">
              <a:solidFill>
                <a:srgbClr val="404040"/>
              </a:solidFill>
            </a:endParaRPr>
          </a:p>
        </p:txBody>
      </p:sp>
    </p:spTree>
    <p:extLst>
      <p:ext uri="{BB962C8B-B14F-4D97-AF65-F5344CB8AC3E}">
        <p14:creationId xmlns:p14="http://schemas.microsoft.com/office/powerpoint/2010/main" val="17260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B9ACD5-6D69-4C57-B900-BDCBE3822598}"/>
              </a:ext>
            </a:extLst>
          </p:cNvPr>
          <p:cNvPicPr>
            <a:picLocks noChangeAspect="1"/>
          </p:cNvPicPr>
          <p:nvPr/>
        </p:nvPicPr>
        <p:blipFill rotWithShape="1">
          <a:blip r:embed="rId2"/>
          <a:srcRect b="1747"/>
          <a:stretch/>
        </p:blipFill>
        <p:spPr>
          <a:xfrm>
            <a:off x="20" y="10"/>
            <a:ext cx="12191980" cy="6857990"/>
          </a:xfrm>
          <a:prstGeom prst="rect">
            <a:avLst/>
          </a:prstGeom>
        </p:spPr>
      </p:pic>
      <p:sp>
        <p:nvSpPr>
          <p:cNvPr id="2" name="TextBox 1">
            <a:extLst>
              <a:ext uri="{FF2B5EF4-FFF2-40B4-BE49-F238E27FC236}">
                <a16:creationId xmlns:a16="http://schemas.microsoft.com/office/drawing/2014/main" id="{F10B9509-0C90-4085-B5E1-F72B38FF5478}"/>
              </a:ext>
            </a:extLst>
          </p:cNvPr>
          <p:cNvSpPr txBox="1"/>
          <p:nvPr/>
        </p:nvSpPr>
        <p:spPr>
          <a:xfrm>
            <a:off x="7908052" y="150725"/>
            <a:ext cx="3175279" cy="369332"/>
          </a:xfrm>
          <a:prstGeom prst="rect">
            <a:avLst/>
          </a:prstGeom>
          <a:noFill/>
        </p:spPr>
        <p:txBody>
          <a:bodyPr wrap="square" rtlCol="0">
            <a:spAutoFit/>
          </a:bodyPr>
          <a:lstStyle/>
          <a:p>
            <a:r>
              <a:rPr lang="en-US" dirty="0"/>
              <a:t>Reached out to Experts</a:t>
            </a:r>
          </a:p>
        </p:txBody>
      </p:sp>
    </p:spTree>
    <p:extLst>
      <p:ext uri="{BB962C8B-B14F-4D97-AF65-F5344CB8AC3E}">
        <p14:creationId xmlns:p14="http://schemas.microsoft.com/office/powerpoint/2010/main" val="3127432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D7856-A9C5-480F-A24A-6E8A679A01DA}"/>
              </a:ext>
            </a:extLst>
          </p:cNvPr>
          <p:cNvSpPr>
            <a:spLocks noGrp="1"/>
          </p:cNvSpPr>
          <p:nvPr>
            <p:ph type="title"/>
          </p:nvPr>
        </p:nvSpPr>
        <p:spPr>
          <a:xfrm>
            <a:off x="2231136" y="964692"/>
            <a:ext cx="7729728" cy="1188720"/>
          </a:xfrm>
        </p:spPr>
        <p:txBody>
          <a:bodyPr>
            <a:normAutofit/>
          </a:bodyPr>
          <a:lstStyle/>
          <a:p>
            <a:r>
              <a:rPr lang="en-US" b="1" dirty="0"/>
              <a:t>Analysis</a:t>
            </a:r>
          </a:p>
        </p:txBody>
      </p:sp>
      <p:graphicFrame>
        <p:nvGraphicFramePr>
          <p:cNvPr id="5" name="Content Placeholder 2">
            <a:extLst>
              <a:ext uri="{FF2B5EF4-FFF2-40B4-BE49-F238E27FC236}">
                <a16:creationId xmlns:a16="http://schemas.microsoft.com/office/drawing/2014/main" id="{6F899397-1262-450B-8B41-968E876106DC}"/>
              </a:ext>
            </a:extLst>
          </p:cNvPr>
          <p:cNvGraphicFramePr>
            <a:graphicFrameLocks noGrp="1"/>
          </p:cNvGraphicFramePr>
          <p:nvPr>
            <p:ph idx="1"/>
            <p:extLst>
              <p:ext uri="{D42A27DB-BD31-4B8C-83A1-F6EECF244321}">
                <p14:modId xmlns:p14="http://schemas.microsoft.com/office/powerpoint/2010/main" val="938625855"/>
              </p:ext>
            </p:extLst>
          </p:nvPr>
        </p:nvGraphicFramePr>
        <p:xfrm>
          <a:off x="946984" y="2638425"/>
          <a:ext cx="10298034" cy="3101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6810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602303-E085-4260-B43E-7AFA543A3914}"/>
              </a:ext>
            </a:extLst>
          </p:cNvPr>
          <p:cNvSpPr>
            <a:spLocks noGrp="1"/>
          </p:cNvSpPr>
          <p:nvPr>
            <p:ph type="title"/>
          </p:nvPr>
        </p:nvSpPr>
        <p:spPr>
          <a:xfrm>
            <a:off x="2231136" y="467418"/>
            <a:ext cx="7729728" cy="1188720"/>
          </a:xfrm>
          <a:solidFill>
            <a:schemeClr val="bg1"/>
          </a:solidFill>
        </p:spPr>
        <p:txBody>
          <a:bodyPr>
            <a:normAutofit/>
          </a:bodyPr>
          <a:lstStyle/>
          <a:p>
            <a:r>
              <a:rPr lang="en-US" b="1" dirty="0"/>
              <a:t>Project Achievement Goal</a:t>
            </a:r>
            <a:endParaRPr lang="en-US" dirty="0"/>
          </a:p>
        </p:txBody>
      </p:sp>
      <p:sp>
        <p:nvSpPr>
          <p:cNvPr id="3" name="Content Placeholder 2">
            <a:extLst>
              <a:ext uri="{FF2B5EF4-FFF2-40B4-BE49-F238E27FC236}">
                <a16:creationId xmlns:a16="http://schemas.microsoft.com/office/drawing/2014/main" id="{EE7925D7-4310-41A4-A8B0-92540B3AD15F}"/>
              </a:ext>
            </a:extLst>
          </p:cNvPr>
          <p:cNvSpPr>
            <a:spLocks noGrp="1"/>
          </p:cNvSpPr>
          <p:nvPr>
            <p:ph idx="1"/>
          </p:nvPr>
        </p:nvSpPr>
        <p:spPr>
          <a:xfrm>
            <a:off x="1509204" y="1969527"/>
            <a:ext cx="8967492" cy="3326928"/>
          </a:xfrm>
        </p:spPr>
        <p:txBody>
          <a:bodyPr>
            <a:normAutofit/>
          </a:bodyPr>
          <a:lstStyle/>
          <a:p>
            <a:pPr marL="0" indent="0">
              <a:lnSpc>
                <a:spcPct val="150000"/>
              </a:lnSpc>
              <a:buNone/>
            </a:pPr>
            <a:r>
              <a:rPr lang="en-US" sz="1700" dirty="0"/>
              <a:t>I will create a video lesson explaining the different components of the </a:t>
            </a:r>
            <a:r>
              <a:rPr lang="en-US" sz="1700" dirty="0" err="1"/>
              <a:t>Tyee</a:t>
            </a:r>
            <a:r>
              <a:rPr lang="en-US" sz="1700" dirty="0"/>
              <a:t> Flight Controller. I will also be </a:t>
            </a:r>
            <a:r>
              <a:rPr lang="en-US" sz="1700" dirty="0" err="1"/>
              <a:t>CADing</a:t>
            </a:r>
            <a:r>
              <a:rPr lang="en-US" sz="1700" dirty="0"/>
              <a:t>, programming my own satellite, as well as creating a mission patch. My mentor is James Burke who works at </a:t>
            </a:r>
            <a:r>
              <a:rPr lang="en-US" sz="1700" dirty="0" err="1"/>
              <a:t>Tyee</a:t>
            </a:r>
            <a:r>
              <a:rPr lang="en-US" sz="1700" dirty="0"/>
              <a:t> Middle School as a STEM &amp; CTE teacher. By creating a video lesson explaining the </a:t>
            </a:r>
            <a:r>
              <a:rPr lang="en-US" sz="1700" dirty="0" err="1"/>
              <a:t>Tyee</a:t>
            </a:r>
            <a:r>
              <a:rPr lang="en-US" sz="1700" dirty="0"/>
              <a:t> Flight Controller, I hope to help students understand the components of their satellite better. I also hope to provide an additional resource for my mentor to use in his Flight and Space curriculum at </a:t>
            </a:r>
            <a:r>
              <a:rPr lang="en-US" sz="1700" dirty="0" err="1"/>
              <a:t>Tyee</a:t>
            </a:r>
            <a:r>
              <a:rPr lang="en-US" sz="1700" dirty="0"/>
              <a:t>. My portfolio will showcase my video lesson, mission patch design, as well as my satellite model.</a:t>
            </a:r>
          </a:p>
        </p:txBody>
      </p:sp>
      <p:sp>
        <p:nvSpPr>
          <p:cNvPr id="4" name="TextBox 3">
            <a:extLst>
              <a:ext uri="{FF2B5EF4-FFF2-40B4-BE49-F238E27FC236}">
                <a16:creationId xmlns:a16="http://schemas.microsoft.com/office/drawing/2014/main" id="{3AC2FAD5-B476-4B52-9A0E-3E7BAA3A48CF}"/>
              </a:ext>
            </a:extLst>
          </p:cNvPr>
          <p:cNvSpPr txBox="1"/>
          <p:nvPr/>
        </p:nvSpPr>
        <p:spPr>
          <a:xfrm>
            <a:off x="6391922" y="5166804"/>
            <a:ext cx="3994952" cy="1351863"/>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6043255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EF2899-EC34-4DD8-A73F-80A2991FCFC7}"/>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dirty="0">
                <a:solidFill>
                  <a:srgbClr val="FFFFFF"/>
                </a:solidFill>
              </a:rPr>
              <a:t>Context</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2A4B1023-08F8-4BDF-8E23-88740760DBB7}"/>
              </a:ext>
            </a:extLst>
          </p:cNvPr>
          <p:cNvGraphicFramePr>
            <a:graphicFrameLocks noGrp="1"/>
          </p:cNvGraphicFramePr>
          <p:nvPr>
            <p:ph idx="1"/>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6759696"/>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087096" y="1886609"/>
            <a:ext cx="5715917" cy="3914063"/>
          </a:xfrm>
        </p:spPr>
        <p:txBody>
          <a:bodyPr anchor="ctr">
            <a:normAutofit/>
          </a:bodyPr>
          <a:lstStyle/>
          <a:p>
            <a:r>
              <a:rPr lang="en-US" dirty="0">
                <a:solidFill>
                  <a:srgbClr val="404040"/>
                </a:solidFill>
              </a:rPr>
              <a:t>I did multiple trials when capturing data with the Flight Controller; important in making sure I had valid data.</a:t>
            </a:r>
          </a:p>
          <a:p>
            <a:r>
              <a:rPr lang="en-US" dirty="0">
                <a:solidFill>
                  <a:srgbClr val="404040"/>
                </a:solidFill>
              </a:rPr>
              <a:t>The internet has a huge amount of resources but be sure to take everything with a grain of salt.</a:t>
            </a:r>
          </a:p>
          <a:p>
            <a:r>
              <a:rPr lang="en-US" dirty="0">
                <a:solidFill>
                  <a:srgbClr val="404040"/>
                </a:solidFill>
              </a:rPr>
              <a:t>I should’ve double checked my information before being so sure about a part on the board.</a:t>
            </a:r>
          </a:p>
          <a:p>
            <a:r>
              <a:rPr lang="en-US" dirty="0">
                <a:solidFill>
                  <a:srgbClr val="404040"/>
                </a:solidFill>
              </a:rPr>
              <a:t>Troubleshooting is important and part of the process of learning. Don’t be discouraged.</a:t>
            </a:r>
          </a:p>
          <a:p>
            <a:endParaRPr lang="en-US" dirty="0">
              <a:solidFill>
                <a:srgbClr val="404040"/>
              </a:solidFill>
            </a:endParaRPr>
          </a:p>
          <a:p>
            <a:endParaRPr lang="en-US" dirty="0">
              <a:solidFill>
                <a:srgbClr val="404040"/>
              </a:solidFill>
            </a:endParaRPr>
          </a:p>
          <a:p>
            <a:endParaRPr lang="en-US" dirty="0">
              <a:solidFill>
                <a:srgbClr val="404040"/>
              </a:solidFill>
            </a:endParaRPr>
          </a:p>
          <a:p>
            <a:endParaRPr lang="en-US" dirty="0">
              <a:solidFill>
                <a:srgbClr val="404040"/>
              </a:solidFill>
            </a:endParaRPr>
          </a:p>
        </p:txBody>
      </p:sp>
    </p:spTree>
    <p:extLst>
      <p:ext uri="{BB962C8B-B14F-4D97-AF65-F5344CB8AC3E}">
        <p14:creationId xmlns:p14="http://schemas.microsoft.com/office/powerpoint/2010/main" val="19072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7461E-5358-4225-933A-F67A58659717}"/>
              </a:ext>
            </a:extLst>
          </p:cNvPr>
          <p:cNvSpPr>
            <a:spLocks noGrp="1"/>
          </p:cNvSpPr>
          <p:nvPr>
            <p:ph type="title"/>
          </p:nvPr>
        </p:nvSpPr>
        <p:spPr>
          <a:xfrm>
            <a:off x="804672" y="2404872"/>
            <a:ext cx="3044950" cy="1645920"/>
          </a:xfrm>
        </p:spPr>
        <p:txBody>
          <a:bodyPr vert="horz" lIns="274320" tIns="182880" rIns="274320" bIns="182880" rtlCol="0" anchor="ctr" anchorCtr="1">
            <a:normAutofit/>
          </a:bodyPr>
          <a:lstStyle/>
          <a:p>
            <a:r>
              <a:rPr lang="en-US">
                <a:solidFill>
                  <a:srgbClr val="262626"/>
                </a:solidFill>
              </a:rPr>
              <a:t>Deliverable 1</a:t>
            </a:r>
          </a:p>
        </p:txBody>
      </p:sp>
      <p:pic>
        <p:nvPicPr>
          <p:cNvPr id="4" name="Content Placeholder 3">
            <a:extLst>
              <a:ext uri="{FF2B5EF4-FFF2-40B4-BE49-F238E27FC236}">
                <a16:creationId xmlns:a16="http://schemas.microsoft.com/office/drawing/2014/main" id="{B207596A-A099-45F8-BAC8-0D53C5BB5E9A}"/>
              </a:ext>
            </a:extLst>
          </p:cNvPr>
          <p:cNvPicPr>
            <a:picLocks noGrp="1" noChangeAspect="1"/>
          </p:cNvPicPr>
          <p:nvPr>
            <p:ph idx="1"/>
          </p:nvPr>
        </p:nvPicPr>
        <p:blipFill rotWithShape="1">
          <a:blip r:embed="rId2"/>
          <a:srcRect l="16919" r="648"/>
          <a:stretch/>
        </p:blipFill>
        <p:spPr>
          <a:xfrm>
            <a:off x="4654296" y="10"/>
            <a:ext cx="7537703" cy="6857990"/>
          </a:xfrm>
          <a:prstGeom prst="rect">
            <a:avLst/>
          </a:prstGeom>
        </p:spPr>
      </p:pic>
      <p:sp>
        <p:nvSpPr>
          <p:cNvPr id="3" name="TextBox 2">
            <a:extLst>
              <a:ext uri="{FF2B5EF4-FFF2-40B4-BE49-F238E27FC236}">
                <a16:creationId xmlns:a16="http://schemas.microsoft.com/office/drawing/2014/main" id="{D0686D38-E9D2-459F-905E-7A2C2BFD1BE9}"/>
              </a:ext>
            </a:extLst>
          </p:cNvPr>
          <p:cNvSpPr txBox="1"/>
          <p:nvPr/>
        </p:nvSpPr>
        <p:spPr>
          <a:xfrm>
            <a:off x="8661678" y="6189785"/>
            <a:ext cx="3094893" cy="369332"/>
          </a:xfrm>
          <a:prstGeom prst="rect">
            <a:avLst/>
          </a:prstGeom>
          <a:noFill/>
        </p:spPr>
        <p:txBody>
          <a:bodyPr wrap="square" rtlCol="0">
            <a:spAutoFit/>
          </a:bodyPr>
          <a:lstStyle/>
          <a:p>
            <a:r>
              <a:rPr lang="en-US" dirty="0" err="1"/>
              <a:t>Tyee</a:t>
            </a:r>
            <a:r>
              <a:rPr lang="en-US" dirty="0"/>
              <a:t> Flight Controller</a:t>
            </a:r>
          </a:p>
        </p:txBody>
      </p:sp>
    </p:spTree>
    <p:extLst>
      <p:ext uri="{BB962C8B-B14F-4D97-AF65-F5344CB8AC3E}">
        <p14:creationId xmlns:p14="http://schemas.microsoft.com/office/powerpoint/2010/main" val="3903204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602303-E085-4260-B43E-7AFA543A3914}"/>
              </a:ext>
            </a:extLst>
          </p:cNvPr>
          <p:cNvSpPr>
            <a:spLocks noGrp="1"/>
          </p:cNvSpPr>
          <p:nvPr>
            <p:ph type="title"/>
          </p:nvPr>
        </p:nvSpPr>
        <p:spPr>
          <a:xfrm>
            <a:off x="2231136" y="467418"/>
            <a:ext cx="7729728" cy="1188720"/>
          </a:xfrm>
          <a:solidFill>
            <a:schemeClr val="bg1"/>
          </a:solidFill>
        </p:spPr>
        <p:txBody>
          <a:bodyPr>
            <a:normAutofit/>
          </a:bodyPr>
          <a:lstStyle/>
          <a:p>
            <a:r>
              <a:rPr lang="en-US" b="1" dirty="0"/>
              <a:t>Project Achievement Goal</a:t>
            </a:r>
            <a:endParaRPr lang="en-US" dirty="0"/>
          </a:p>
        </p:txBody>
      </p:sp>
      <p:sp>
        <p:nvSpPr>
          <p:cNvPr id="3" name="Content Placeholder 2">
            <a:extLst>
              <a:ext uri="{FF2B5EF4-FFF2-40B4-BE49-F238E27FC236}">
                <a16:creationId xmlns:a16="http://schemas.microsoft.com/office/drawing/2014/main" id="{EE7925D7-4310-41A4-A8B0-92540B3AD15F}"/>
              </a:ext>
            </a:extLst>
          </p:cNvPr>
          <p:cNvSpPr>
            <a:spLocks noGrp="1"/>
          </p:cNvSpPr>
          <p:nvPr>
            <p:ph idx="1"/>
          </p:nvPr>
        </p:nvSpPr>
        <p:spPr>
          <a:xfrm>
            <a:off x="1509204" y="1969527"/>
            <a:ext cx="8967492" cy="3326928"/>
          </a:xfrm>
        </p:spPr>
        <p:txBody>
          <a:bodyPr>
            <a:normAutofit/>
          </a:bodyPr>
          <a:lstStyle/>
          <a:p>
            <a:pPr marL="0" indent="0">
              <a:lnSpc>
                <a:spcPct val="150000"/>
              </a:lnSpc>
              <a:buNone/>
            </a:pPr>
            <a:r>
              <a:rPr lang="en-US" sz="1700" dirty="0"/>
              <a:t>I will create a video lesson explaining the different components of the </a:t>
            </a:r>
            <a:r>
              <a:rPr lang="en-US" sz="1700" dirty="0" err="1"/>
              <a:t>Tyee</a:t>
            </a:r>
            <a:r>
              <a:rPr lang="en-US" sz="1700" dirty="0"/>
              <a:t> Flight Controller. I will also be </a:t>
            </a:r>
            <a:r>
              <a:rPr lang="en-US" sz="1700" dirty="0" err="1"/>
              <a:t>CADing</a:t>
            </a:r>
            <a:r>
              <a:rPr lang="en-US" sz="1700" dirty="0"/>
              <a:t>, programming my own satellite, as well as creating a mission patch. My mentor is James Burke who works at </a:t>
            </a:r>
            <a:r>
              <a:rPr lang="en-US" sz="1700" dirty="0" err="1"/>
              <a:t>Tyee</a:t>
            </a:r>
            <a:r>
              <a:rPr lang="en-US" sz="1700" dirty="0"/>
              <a:t> Middle School as a STEM &amp; CTE teacher. By creating a video lesson explaining the </a:t>
            </a:r>
            <a:r>
              <a:rPr lang="en-US" sz="1700" dirty="0" err="1"/>
              <a:t>Tyee</a:t>
            </a:r>
            <a:r>
              <a:rPr lang="en-US" sz="1700" dirty="0"/>
              <a:t> Flight Controller, I hope to help students understand the components of their satellite better. I also hope to provide an additional resource for my mentor to use in his Flight and Space curriculum at </a:t>
            </a:r>
            <a:r>
              <a:rPr lang="en-US" sz="1700" dirty="0" err="1"/>
              <a:t>Tyee</a:t>
            </a:r>
            <a:r>
              <a:rPr lang="en-US" sz="1700" dirty="0"/>
              <a:t>. My portfolio will showcase my video lesson, mission patch design, as well as my satellite model.</a:t>
            </a:r>
          </a:p>
        </p:txBody>
      </p:sp>
      <p:pic>
        <p:nvPicPr>
          <p:cNvPr id="6" name="Picture 5" descr="A close up of a sign&#10;&#10;Description automatically generated">
            <a:extLst>
              <a:ext uri="{FF2B5EF4-FFF2-40B4-BE49-F238E27FC236}">
                <a16:creationId xmlns:a16="http://schemas.microsoft.com/office/drawing/2014/main" id="{8149D254-1766-47F8-BD29-FB44D2D45BD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289623" y="4508966"/>
            <a:ext cx="968177" cy="968177"/>
          </a:xfrm>
          <a:prstGeom prst="rect">
            <a:avLst/>
          </a:prstGeom>
        </p:spPr>
      </p:pic>
      <p:pic>
        <p:nvPicPr>
          <p:cNvPr id="9" name="Picture 8" descr="A picture containing umbrella, computer&#10;&#10;Description automatically generated">
            <a:extLst>
              <a:ext uri="{FF2B5EF4-FFF2-40B4-BE49-F238E27FC236}">
                <a16:creationId xmlns:a16="http://schemas.microsoft.com/office/drawing/2014/main" id="{63BAB1B1-29F9-46BB-A1E4-572D0338058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364468" y="4443224"/>
            <a:ext cx="1040684" cy="1040684"/>
          </a:xfrm>
          <a:prstGeom prst="rect">
            <a:avLst/>
          </a:prstGeom>
        </p:spPr>
      </p:pic>
      <p:pic>
        <p:nvPicPr>
          <p:cNvPr id="11" name="Picture 10" descr="A picture containing speaker, dark, white&#10;&#10;Description automatically generated">
            <a:extLst>
              <a:ext uri="{FF2B5EF4-FFF2-40B4-BE49-F238E27FC236}">
                <a16:creationId xmlns:a16="http://schemas.microsoft.com/office/drawing/2014/main" id="{3CF62A8A-11A3-4A74-8320-583653C4407B}"/>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6454670" y="4400706"/>
            <a:ext cx="1619382" cy="1209138"/>
          </a:xfrm>
          <a:prstGeom prst="rect">
            <a:avLst/>
          </a:prstGeom>
        </p:spPr>
      </p:pic>
      <p:pic>
        <p:nvPicPr>
          <p:cNvPr id="17" name="Picture 16" descr="A picture containing drawing&#10;&#10;Description automatically generated">
            <a:extLst>
              <a:ext uri="{FF2B5EF4-FFF2-40B4-BE49-F238E27FC236}">
                <a16:creationId xmlns:a16="http://schemas.microsoft.com/office/drawing/2014/main" id="{AD85D76E-0C40-4CE1-8F51-BD9578E60978}"/>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8091630" y="4610655"/>
            <a:ext cx="2438400" cy="685800"/>
          </a:xfrm>
          <a:prstGeom prst="rect">
            <a:avLst/>
          </a:prstGeom>
        </p:spPr>
      </p:pic>
    </p:spTree>
    <p:extLst>
      <p:ext uri="{BB962C8B-B14F-4D97-AF65-F5344CB8AC3E}">
        <p14:creationId xmlns:p14="http://schemas.microsoft.com/office/powerpoint/2010/main" val="11022970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DCABAC-BBBD-42F5-AF14-30E1EABCB380}"/>
              </a:ext>
            </a:extLst>
          </p:cNvPr>
          <p:cNvPicPr>
            <a:picLocks noChangeAspect="1"/>
          </p:cNvPicPr>
          <p:nvPr/>
        </p:nvPicPr>
        <p:blipFill>
          <a:blip r:embed="rId2"/>
          <a:stretch>
            <a:fillRect/>
          </a:stretch>
        </p:blipFill>
        <p:spPr>
          <a:xfrm>
            <a:off x="0" y="-556055"/>
            <a:ext cx="12192000" cy="9421091"/>
          </a:xfrm>
          <a:prstGeom prst="rect">
            <a:avLst/>
          </a:prstGeom>
        </p:spPr>
      </p:pic>
      <p:sp>
        <p:nvSpPr>
          <p:cNvPr id="2" name="TextBox 1">
            <a:extLst>
              <a:ext uri="{FF2B5EF4-FFF2-40B4-BE49-F238E27FC236}">
                <a16:creationId xmlns:a16="http://schemas.microsoft.com/office/drawing/2014/main" id="{D4681B59-7A16-4CDE-B848-4E5361357918}"/>
              </a:ext>
            </a:extLst>
          </p:cNvPr>
          <p:cNvSpPr txBox="1"/>
          <p:nvPr/>
        </p:nvSpPr>
        <p:spPr>
          <a:xfrm>
            <a:off x="9525838" y="70338"/>
            <a:ext cx="2391508" cy="646331"/>
          </a:xfrm>
          <a:prstGeom prst="rect">
            <a:avLst/>
          </a:prstGeom>
          <a:noFill/>
        </p:spPr>
        <p:txBody>
          <a:bodyPr wrap="square" rtlCol="0">
            <a:spAutoFit/>
          </a:bodyPr>
          <a:lstStyle/>
          <a:p>
            <a:r>
              <a:rPr lang="en-US" dirty="0"/>
              <a:t>Data Collected from</a:t>
            </a:r>
          </a:p>
          <a:p>
            <a:r>
              <a:rPr lang="en-US" dirty="0"/>
              <a:t>Flight Controller</a:t>
            </a:r>
          </a:p>
        </p:txBody>
      </p:sp>
      <p:sp>
        <p:nvSpPr>
          <p:cNvPr id="3" name="TextBox 2">
            <a:extLst>
              <a:ext uri="{FF2B5EF4-FFF2-40B4-BE49-F238E27FC236}">
                <a16:creationId xmlns:a16="http://schemas.microsoft.com/office/drawing/2014/main" id="{85DB9E71-6EDA-4594-9F59-44D1FE75CA3E}"/>
              </a:ext>
            </a:extLst>
          </p:cNvPr>
          <p:cNvSpPr txBox="1"/>
          <p:nvPr/>
        </p:nvSpPr>
        <p:spPr>
          <a:xfrm>
            <a:off x="4692580" y="0"/>
            <a:ext cx="2391508" cy="307777"/>
          </a:xfrm>
          <a:prstGeom prst="rect">
            <a:avLst/>
          </a:prstGeom>
          <a:noFill/>
        </p:spPr>
        <p:txBody>
          <a:bodyPr wrap="square" rtlCol="0">
            <a:spAutoFit/>
          </a:bodyPr>
          <a:lstStyle/>
          <a:p>
            <a:r>
              <a:rPr lang="en-US" sz="1400" dirty="0"/>
              <a:t>Relative Humidity</a:t>
            </a:r>
          </a:p>
        </p:txBody>
      </p:sp>
      <p:sp>
        <p:nvSpPr>
          <p:cNvPr id="4" name="TextBox 3">
            <a:extLst>
              <a:ext uri="{FF2B5EF4-FFF2-40B4-BE49-F238E27FC236}">
                <a16:creationId xmlns:a16="http://schemas.microsoft.com/office/drawing/2014/main" id="{4E94F03D-3ED5-47D3-9AC8-7E9F2E83CFE0}"/>
              </a:ext>
            </a:extLst>
          </p:cNvPr>
          <p:cNvSpPr txBox="1"/>
          <p:nvPr/>
        </p:nvSpPr>
        <p:spPr>
          <a:xfrm>
            <a:off x="6732396" y="0"/>
            <a:ext cx="1296237" cy="307777"/>
          </a:xfrm>
          <a:prstGeom prst="rect">
            <a:avLst/>
          </a:prstGeom>
          <a:noFill/>
        </p:spPr>
        <p:txBody>
          <a:bodyPr wrap="square" rtlCol="0">
            <a:spAutoFit/>
          </a:bodyPr>
          <a:lstStyle/>
          <a:p>
            <a:r>
              <a:rPr lang="en-US" sz="1400" dirty="0"/>
              <a:t>Temperature</a:t>
            </a:r>
          </a:p>
        </p:txBody>
      </p:sp>
      <p:sp>
        <p:nvSpPr>
          <p:cNvPr id="6" name="TextBox 5">
            <a:extLst>
              <a:ext uri="{FF2B5EF4-FFF2-40B4-BE49-F238E27FC236}">
                <a16:creationId xmlns:a16="http://schemas.microsoft.com/office/drawing/2014/main" id="{CDFE6740-BFD0-4F42-B568-27AA475DBD5E}"/>
              </a:ext>
            </a:extLst>
          </p:cNvPr>
          <p:cNvSpPr txBox="1"/>
          <p:nvPr/>
        </p:nvSpPr>
        <p:spPr>
          <a:xfrm>
            <a:off x="8249697" y="70338"/>
            <a:ext cx="874207" cy="307777"/>
          </a:xfrm>
          <a:prstGeom prst="rect">
            <a:avLst/>
          </a:prstGeom>
          <a:noFill/>
        </p:spPr>
        <p:txBody>
          <a:bodyPr wrap="square" rtlCol="0">
            <a:spAutoFit/>
          </a:bodyPr>
          <a:lstStyle/>
          <a:p>
            <a:r>
              <a:rPr lang="en-US" sz="1400" dirty="0"/>
              <a:t>UV Index</a:t>
            </a:r>
          </a:p>
        </p:txBody>
      </p:sp>
    </p:spTree>
    <p:extLst>
      <p:ext uri="{BB962C8B-B14F-4D97-AF65-F5344CB8AC3E}">
        <p14:creationId xmlns:p14="http://schemas.microsoft.com/office/powerpoint/2010/main" val="874856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087096" y="2417949"/>
            <a:ext cx="5715917" cy="3914063"/>
          </a:xfrm>
        </p:spPr>
        <p:txBody>
          <a:bodyPr anchor="ctr">
            <a:normAutofit/>
          </a:bodyPr>
          <a:lstStyle/>
          <a:p>
            <a:r>
              <a:rPr lang="en-US" dirty="0">
                <a:solidFill>
                  <a:srgbClr val="404040"/>
                </a:solidFill>
              </a:rPr>
              <a:t>When making a video make sure its accessible and engaging.</a:t>
            </a:r>
          </a:p>
          <a:p>
            <a:r>
              <a:rPr lang="en-US" dirty="0">
                <a:solidFill>
                  <a:srgbClr val="404040"/>
                </a:solidFill>
              </a:rPr>
              <a:t>People learn differently include a wide variety of visuals to help your audience understand your message.</a:t>
            </a:r>
          </a:p>
          <a:p>
            <a:r>
              <a:rPr lang="en-US" dirty="0">
                <a:solidFill>
                  <a:srgbClr val="404040"/>
                </a:solidFill>
              </a:rPr>
              <a:t>I think the video I made was good in terms of content but may have been a bit dull in terms of delivering information.</a:t>
            </a:r>
          </a:p>
          <a:p>
            <a:endParaRPr lang="en-US" dirty="0">
              <a:solidFill>
                <a:srgbClr val="404040"/>
              </a:solidFill>
            </a:endParaRPr>
          </a:p>
          <a:p>
            <a:endParaRPr lang="en-US" dirty="0">
              <a:solidFill>
                <a:srgbClr val="404040"/>
              </a:solidFill>
            </a:endParaRPr>
          </a:p>
          <a:p>
            <a:endParaRPr lang="en-US" dirty="0">
              <a:solidFill>
                <a:srgbClr val="404040"/>
              </a:solidFill>
            </a:endParaRPr>
          </a:p>
          <a:p>
            <a:endParaRPr lang="en-US" dirty="0">
              <a:solidFill>
                <a:srgbClr val="404040"/>
              </a:solidFill>
            </a:endParaRPr>
          </a:p>
          <a:p>
            <a:endParaRPr lang="en-US" dirty="0">
              <a:solidFill>
                <a:srgbClr val="404040"/>
              </a:solidFill>
            </a:endParaRPr>
          </a:p>
        </p:txBody>
      </p:sp>
    </p:spTree>
    <p:extLst>
      <p:ext uri="{BB962C8B-B14F-4D97-AF65-F5344CB8AC3E}">
        <p14:creationId xmlns:p14="http://schemas.microsoft.com/office/powerpoint/2010/main" val="70580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ASTRAIOS - Tyee Flight Controller Explanation">
            <a:hlinkClick r:id="" action="ppaction://media"/>
            <a:extLst>
              <a:ext uri="{FF2B5EF4-FFF2-40B4-BE49-F238E27FC236}">
                <a16:creationId xmlns:a16="http://schemas.microsoft.com/office/drawing/2014/main" id="{19A79580-9FE2-42B7-B81F-62C56C76AED9}"/>
              </a:ext>
            </a:extLst>
          </p:cNvPr>
          <p:cNvPicPr>
            <a:picLocks noRot="1" noChangeAspect="1"/>
          </p:cNvPicPr>
          <p:nvPr>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098836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E74DD-6CA9-4E9E-AD93-F38DCAA663A5}"/>
              </a:ext>
            </a:extLst>
          </p:cNvPr>
          <p:cNvSpPr>
            <a:spLocks noGrp="1"/>
          </p:cNvSpPr>
          <p:nvPr>
            <p:ph type="title"/>
          </p:nvPr>
        </p:nvSpPr>
        <p:spPr>
          <a:xfrm>
            <a:off x="2231136" y="964692"/>
            <a:ext cx="7729728" cy="1188720"/>
          </a:xfrm>
        </p:spPr>
        <p:txBody>
          <a:bodyPr>
            <a:normAutofit/>
          </a:bodyPr>
          <a:lstStyle/>
          <a:p>
            <a:r>
              <a:rPr lang="en-US" b="1"/>
              <a:t>Analysis</a:t>
            </a:r>
            <a:endParaRPr lang="en-US" b="1" dirty="0"/>
          </a:p>
        </p:txBody>
      </p:sp>
      <p:graphicFrame>
        <p:nvGraphicFramePr>
          <p:cNvPr id="14" name="Content Placeholder 2">
            <a:extLst>
              <a:ext uri="{FF2B5EF4-FFF2-40B4-BE49-F238E27FC236}">
                <a16:creationId xmlns:a16="http://schemas.microsoft.com/office/drawing/2014/main" id="{2819149A-B1D0-4E5C-AB14-F83B5D08AF3F}"/>
              </a:ext>
            </a:extLst>
          </p:cNvPr>
          <p:cNvGraphicFramePr>
            <a:graphicFrameLocks noGrp="1"/>
          </p:cNvGraphicFramePr>
          <p:nvPr>
            <p:ph idx="1"/>
            <p:extLst>
              <p:ext uri="{D42A27DB-BD31-4B8C-83A1-F6EECF244321}">
                <p14:modId xmlns:p14="http://schemas.microsoft.com/office/powerpoint/2010/main" val="3461826150"/>
              </p:ext>
            </p:extLst>
          </p:nvPr>
        </p:nvGraphicFramePr>
        <p:xfrm>
          <a:off x="946984" y="2638425"/>
          <a:ext cx="10298034" cy="3101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3888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9AC900-FC76-4F09-9327-A32EC36DD9E1}"/>
              </a:ext>
            </a:extLst>
          </p:cNvPr>
          <p:cNvSpPr>
            <a:spLocks noGrp="1"/>
          </p:cNvSpPr>
          <p:nvPr>
            <p:ph type="title"/>
          </p:nvPr>
        </p:nvSpPr>
        <p:spPr>
          <a:xfrm>
            <a:off x="2231136" y="467418"/>
            <a:ext cx="7729728" cy="1188720"/>
          </a:xfrm>
          <a:solidFill>
            <a:schemeClr val="bg1"/>
          </a:solidFill>
        </p:spPr>
        <p:txBody>
          <a:bodyPr>
            <a:normAutofit/>
          </a:bodyPr>
          <a:lstStyle/>
          <a:p>
            <a:r>
              <a:rPr lang="en-US" b="1" dirty="0"/>
              <a:t>Summary of learning</a:t>
            </a:r>
          </a:p>
        </p:txBody>
      </p:sp>
      <p:sp>
        <p:nvSpPr>
          <p:cNvPr id="3" name="Content Placeholder 2">
            <a:extLst>
              <a:ext uri="{FF2B5EF4-FFF2-40B4-BE49-F238E27FC236}">
                <a16:creationId xmlns:a16="http://schemas.microsoft.com/office/drawing/2014/main" id="{0CF6E4B8-9E65-49E3-898F-D29D37C2F40D}"/>
              </a:ext>
            </a:extLst>
          </p:cNvPr>
          <p:cNvSpPr>
            <a:spLocks noGrp="1"/>
          </p:cNvSpPr>
          <p:nvPr>
            <p:ph idx="1"/>
          </p:nvPr>
        </p:nvSpPr>
        <p:spPr>
          <a:xfrm>
            <a:off x="1706062" y="2291262"/>
            <a:ext cx="8779512" cy="2879256"/>
          </a:xfrm>
        </p:spPr>
        <p:txBody>
          <a:bodyPr>
            <a:normAutofit fontScale="92500"/>
          </a:bodyPr>
          <a:lstStyle/>
          <a:p>
            <a:pPr marL="0" indent="0">
              <a:buNone/>
            </a:pPr>
            <a:r>
              <a:rPr lang="en-US" sz="2400" dirty="0">
                <a:solidFill>
                  <a:srgbClr val="404040"/>
                </a:solidFill>
              </a:rPr>
              <a:t>Through this project, I had learned a lot of soft-skills as well as technical skills which will greatly help me in the future. My main goals in this project from the beginning was to help the community as well as learn something new.  All of which I had accomplished. Overall the processes of designing the satellite and mission patch, as well as filming the video greatly helped me discover a new interest which is user interface and experience development. I had a fun time doing this project and if I could redo it, I’d build the satellite which I designed.</a:t>
            </a:r>
          </a:p>
        </p:txBody>
      </p:sp>
    </p:spTree>
    <p:extLst>
      <p:ext uri="{BB962C8B-B14F-4D97-AF65-F5344CB8AC3E}">
        <p14:creationId xmlns:p14="http://schemas.microsoft.com/office/powerpoint/2010/main" val="29022673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2D529-8142-4DC8-BE19-17A0839735F3}"/>
              </a:ext>
            </a:extLst>
          </p:cNvPr>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Thank You </a:t>
            </a:r>
          </a:p>
        </p:txBody>
      </p:sp>
      <p:sp>
        <p:nvSpPr>
          <p:cNvPr id="3" name="Content Placeholder 2">
            <a:extLst>
              <a:ext uri="{FF2B5EF4-FFF2-40B4-BE49-F238E27FC236}">
                <a16:creationId xmlns:a16="http://schemas.microsoft.com/office/drawing/2014/main" id="{D515AF2E-3B05-4EE5-B746-6E235B566D22}"/>
              </a:ext>
            </a:extLst>
          </p:cNvPr>
          <p:cNvSpPr>
            <a:spLocks noGrp="1"/>
          </p:cNvSpPr>
          <p:nvPr>
            <p:ph idx="1"/>
          </p:nvPr>
        </p:nvSpPr>
        <p:spPr>
          <a:xfrm>
            <a:off x="2695194" y="4711148"/>
            <a:ext cx="6801612" cy="1101350"/>
          </a:xfrm>
        </p:spPr>
        <p:txBody>
          <a:bodyPr vert="horz" lIns="91440" tIns="45720" rIns="91440" bIns="45720" rtlCol="0">
            <a:normAutofit/>
          </a:bodyPr>
          <a:lstStyle/>
          <a:p>
            <a:pPr marL="0" indent="0" algn="ctr">
              <a:buNone/>
            </a:pPr>
            <a:r>
              <a:rPr lang="en-US" sz="2000" dirty="0">
                <a:solidFill>
                  <a:schemeClr val="tx1">
                    <a:lumMod val="75000"/>
                    <a:lumOff val="25000"/>
                  </a:schemeClr>
                </a:solidFill>
              </a:rPr>
              <a:t>Any Questions?</a:t>
            </a:r>
          </a:p>
        </p:txBody>
      </p:sp>
    </p:spTree>
    <p:extLst>
      <p:ext uri="{BB962C8B-B14F-4D97-AF65-F5344CB8AC3E}">
        <p14:creationId xmlns:p14="http://schemas.microsoft.com/office/powerpoint/2010/main" val="122700477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EF2899-EC34-4DD8-A73F-80A2991FCFC7}"/>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dirty="0">
                <a:solidFill>
                  <a:srgbClr val="FFFFFF"/>
                </a:solidFill>
              </a:rPr>
              <a:t>Context</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2A4B1023-08F8-4BDF-8E23-88740760DBB7}"/>
              </a:ext>
            </a:extLst>
          </p:cNvPr>
          <p:cNvGraphicFramePr>
            <a:graphicFrameLocks noGrp="1"/>
          </p:cNvGraphicFramePr>
          <p:nvPr>
            <p:ph idx="1"/>
            <p:extLst>
              <p:ext uri="{D42A27DB-BD31-4B8C-83A1-F6EECF244321}">
                <p14:modId xmlns:p14="http://schemas.microsoft.com/office/powerpoint/2010/main" val="3304696431"/>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418657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2AC433-DB96-4D2A-B232-136A18D3F434}"/>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a:solidFill>
                  <a:srgbClr val="FFFFFF"/>
                </a:solidFill>
              </a:rPr>
              <a:t>Introduction to Process</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6522F4EA-0B77-4CCA-9C0E-283AB119ECD2}"/>
              </a:ext>
            </a:extLst>
          </p:cNvPr>
          <p:cNvGraphicFramePr>
            <a:graphicFrameLocks noGrp="1"/>
          </p:cNvGraphicFramePr>
          <p:nvPr>
            <p:ph idx="1"/>
            <p:extLst>
              <p:ext uri="{D42A27DB-BD31-4B8C-83A1-F6EECF244321}">
                <p14:modId xmlns:p14="http://schemas.microsoft.com/office/powerpoint/2010/main" val="2842881815"/>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513925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D51B5C-F89E-49F6-A7DF-AC87A9CD0CEE}"/>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altLang="zh-CN" sz="2000" dirty="0">
                <a:solidFill>
                  <a:srgbClr val="FFFFFF"/>
                </a:solidFill>
              </a:rPr>
              <a:t>Learning stretch</a:t>
            </a:r>
            <a:endParaRPr lang="en-US" sz="2000" dirty="0">
              <a:solidFill>
                <a:srgbClr val="FFFFFF"/>
              </a:solidFill>
            </a:endParaRPr>
          </a:p>
        </p:txBody>
      </p:sp>
      <p:sp>
        <p:nvSpPr>
          <p:cNvPr id="3" name="Content Placeholder 2">
            <a:extLst>
              <a:ext uri="{FF2B5EF4-FFF2-40B4-BE49-F238E27FC236}">
                <a16:creationId xmlns:a16="http://schemas.microsoft.com/office/drawing/2014/main" id="{E24AC025-2551-4CAC-B419-6E84A9E5B390}"/>
              </a:ext>
            </a:extLst>
          </p:cNvPr>
          <p:cNvSpPr>
            <a:spLocks noGrp="1"/>
          </p:cNvSpPr>
          <p:nvPr>
            <p:ph idx="1"/>
          </p:nvPr>
        </p:nvSpPr>
        <p:spPr>
          <a:xfrm>
            <a:off x="5659612" y="2280968"/>
            <a:ext cx="5962130" cy="4439427"/>
          </a:xfrm>
        </p:spPr>
        <p:txBody>
          <a:bodyPr anchor="ctr">
            <a:normAutofit/>
          </a:bodyPr>
          <a:lstStyle/>
          <a:p>
            <a:pPr marL="0" lvl="0" indent="0">
              <a:buNone/>
            </a:pPr>
            <a:r>
              <a:rPr lang="en-US" b="1" dirty="0"/>
              <a:t>Seniors will design and maintain an intellectually challenging project that employs skills and knowledge developed over the course of their education. Students will push themselves beyond their comfort zone, extend their learning, maximize the project’s impact, and move beyond the I.S. community.  </a:t>
            </a:r>
          </a:p>
          <a:p>
            <a:pPr lvl="0"/>
            <a:endParaRPr lang="en-US" b="1" dirty="0"/>
          </a:p>
          <a:p>
            <a:endParaRPr lang="en-US" b="1" dirty="0"/>
          </a:p>
          <a:p>
            <a:endParaRPr lang="en-US" b="1" dirty="0"/>
          </a:p>
          <a:p>
            <a:endParaRPr lang="en-US" b="1" dirty="0"/>
          </a:p>
          <a:p>
            <a:endParaRPr lang="en-US" b="1" dirty="0"/>
          </a:p>
        </p:txBody>
      </p:sp>
    </p:spTree>
    <p:extLst>
      <p:ext uri="{BB962C8B-B14F-4D97-AF65-F5344CB8AC3E}">
        <p14:creationId xmlns:p14="http://schemas.microsoft.com/office/powerpoint/2010/main" val="2338025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0E1E12-A20D-4A35-AC8C-122A9B0B2BFE}"/>
              </a:ext>
            </a:extLst>
          </p:cNvPr>
          <p:cNvSpPr>
            <a:spLocks noGrp="1"/>
          </p:cNvSpPr>
          <p:nvPr>
            <p:ph type="title"/>
          </p:nvPr>
        </p:nvSpPr>
        <p:spPr>
          <a:xfrm>
            <a:off x="2231136" y="467418"/>
            <a:ext cx="7729728" cy="1188720"/>
          </a:xfrm>
          <a:solidFill>
            <a:schemeClr val="bg1"/>
          </a:solidFill>
        </p:spPr>
        <p:txBody>
          <a:bodyPr>
            <a:normAutofit/>
          </a:bodyPr>
          <a:lstStyle/>
          <a:p>
            <a:r>
              <a:rPr lang="en-US" b="1" dirty="0"/>
              <a:t>Learning Stretch Goal</a:t>
            </a:r>
            <a:endParaRPr lang="en-US" dirty="0"/>
          </a:p>
        </p:txBody>
      </p:sp>
      <p:sp>
        <p:nvSpPr>
          <p:cNvPr id="3" name="Content Placeholder 2">
            <a:extLst>
              <a:ext uri="{FF2B5EF4-FFF2-40B4-BE49-F238E27FC236}">
                <a16:creationId xmlns:a16="http://schemas.microsoft.com/office/drawing/2014/main" id="{A6F968FC-B370-49DF-B4F6-543AE0DD481B}"/>
              </a:ext>
            </a:extLst>
          </p:cNvPr>
          <p:cNvSpPr>
            <a:spLocks noGrp="1"/>
          </p:cNvSpPr>
          <p:nvPr>
            <p:ph idx="1"/>
          </p:nvPr>
        </p:nvSpPr>
        <p:spPr>
          <a:xfrm>
            <a:off x="1706244" y="1875819"/>
            <a:ext cx="8779512" cy="3106361"/>
          </a:xfrm>
        </p:spPr>
        <p:txBody>
          <a:bodyPr>
            <a:noAutofit/>
          </a:bodyPr>
          <a:lstStyle/>
          <a:p>
            <a:pPr marL="0" indent="0">
              <a:lnSpc>
                <a:spcPct val="200000"/>
              </a:lnSpc>
              <a:buNone/>
            </a:pPr>
            <a:r>
              <a:rPr lang="en-US" sz="1700" dirty="0">
                <a:solidFill>
                  <a:srgbClr val="404040"/>
                </a:solidFill>
              </a:rPr>
              <a:t>I chose this topic because I am interested in space as well as near-space satellites. As part of this project, I will need to learn how to program a micro controller in VBA, edit a video, CAD, graphic design, as well as read a schematic. I’d be learning these skills through the consultation of online resources, as well my mentor and experts in the field. I will showcase my goal by showing my video lesson, CAD model, code, as well as skills which I have acquired as part of my project. My success will be demonstrated through the survey data from the viewers of my video.</a:t>
            </a:r>
          </a:p>
        </p:txBody>
      </p:sp>
    </p:spTree>
    <p:extLst>
      <p:ext uri="{BB962C8B-B14F-4D97-AF65-F5344CB8AC3E}">
        <p14:creationId xmlns:p14="http://schemas.microsoft.com/office/powerpoint/2010/main" val="4229374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34B53BE1-D2E2-4E46-987E-211A9D500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EF2899-EC34-4DD8-A73F-80A2991FCFC7}"/>
              </a:ext>
            </a:extLst>
          </p:cNvPr>
          <p:cNvSpPr>
            <a:spLocks noGrp="1"/>
          </p:cNvSpPr>
          <p:nvPr>
            <p:ph type="title"/>
          </p:nvPr>
        </p:nvSpPr>
        <p:spPr>
          <a:xfrm>
            <a:off x="640080" y="2530227"/>
            <a:ext cx="3401568" cy="1495794"/>
          </a:xfrm>
          <a:noFill/>
          <a:ln>
            <a:solidFill>
              <a:srgbClr val="FFFFFF"/>
            </a:solidFill>
          </a:ln>
        </p:spPr>
        <p:txBody>
          <a:bodyPr>
            <a:normAutofit/>
          </a:bodyPr>
          <a:lstStyle/>
          <a:p>
            <a:r>
              <a:rPr lang="en-US" b="1" dirty="0">
                <a:solidFill>
                  <a:srgbClr val="FFFFFF"/>
                </a:solidFill>
              </a:rPr>
              <a:t>Context</a:t>
            </a:r>
          </a:p>
        </p:txBody>
      </p:sp>
      <p:sp useBgFill="1">
        <p:nvSpPr>
          <p:cNvPr id="15" name="Rectangle 11">
            <a:extLst>
              <a:ext uri="{FF2B5EF4-FFF2-40B4-BE49-F238E27FC236}">
                <a16:creationId xmlns:a16="http://schemas.microsoft.com/office/drawing/2014/main" id="{FFB9713E-9F53-4A50-BDAA-CEB2A263B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2A4B1023-08F8-4BDF-8E23-88740760DBB7}"/>
              </a:ext>
            </a:extLst>
          </p:cNvPr>
          <p:cNvGraphicFramePr>
            <a:graphicFrameLocks noGrp="1"/>
          </p:cNvGraphicFramePr>
          <p:nvPr>
            <p:ph idx="1"/>
            <p:extLst>
              <p:ext uri="{D42A27DB-BD31-4B8C-83A1-F6EECF244321}">
                <p14:modId xmlns:p14="http://schemas.microsoft.com/office/powerpoint/2010/main" val="743378343"/>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7108620"/>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99F5D-8EF9-430D-8830-A2D587948F2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en-US" sz="1100" b="1" dirty="0">
                <a:solidFill>
                  <a:srgbClr val="FFFFFF"/>
                </a:solidFill>
              </a:rPr>
              <a:t>Successes/Areas of Growth I</a:t>
            </a:r>
          </a:p>
        </p:txBody>
      </p:sp>
      <p:sp>
        <p:nvSpPr>
          <p:cNvPr id="3" name="Content Placeholder 2">
            <a:extLst>
              <a:ext uri="{FF2B5EF4-FFF2-40B4-BE49-F238E27FC236}">
                <a16:creationId xmlns:a16="http://schemas.microsoft.com/office/drawing/2014/main" id="{CB616AB5-7E42-4F62-A5CD-38605250C7A1}"/>
              </a:ext>
            </a:extLst>
          </p:cNvPr>
          <p:cNvSpPr>
            <a:spLocks noGrp="1"/>
          </p:cNvSpPr>
          <p:nvPr>
            <p:ph idx="1"/>
          </p:nvPr>
        </p:nvSpPr>
        <p:spPr>
          <a:xfrm>
            <a:off x="1316984" y="1283546"/>
            <a:ext cx="5715917" cy="3914063"/>
          </a:xfrm>
        </p:spPr>
        <p:txBody>
          <a:bodyPr anchor="ctr">
            <a:normAutofit/>
          </a:bodyPr>
          <a:lstStyle/>
          <a:p>
            <a:r>
              <a:rPr lang="en-US" dirty="0">
                <a:solidFill>
                  <a:srgbClr val="404040"/>
                </a:solidFill>
              </a:rPr>
              <a:t>Constraints and Criteria are important in any project.</a:t>
            </a:r>
          </a:p>
          <a:p>
            <a:r>
              <a:rPr lang="en-US" dirty="0">
                <a:solidFill>
                  <a:srgbClr val="404040"/>
                </a:solidFill>
              </a:rPr>
              <a:t>Research thoroughly before design.</a:t>
            </a:r>
          </a:p>
          <a:p>
            <a:r>
              <a:rPr lang="en-US" dirty="0">
                <a:solidFill>
                  <a:srgbClr val="404040"/>
                </a:solidFill>
              </a:rPr>
              <a:t>“Measure Twice Cut Once”</a:t>
            </a:r>
          </a:p>
          <a:p>
            <a:r>
              <a:rPr lang="en-US" dirty="0">
                <a:solidFill>
                  <a:srgbClr val="404040"/>
                </a:solidFill>
              </a:rPr>
              <a:t>Don’t be afraid to not know the answer to something</a:t>
            </a:r>
          </a:p>
          <a:p>
            <a:r>
              <a:rPr lang="en-US" dirty="0">
                <a:solidFill>
                  <a:srgbClr val="404040"/>
                </a:solidFill>
              </a:rPr>
              <a:t>I could’ve done a better job seeking out people knowledgeable in the field</a:t>
            </a:r>
          </a:p>
          <a:p>
            <a:r>
              <a:rPr lang="en-US" dirty="0">
                <a:solidFill>
                  <a:srgbClr val="404040"/>
                </a:solidFill>
              </a:rPr>
              <a:t>Overall successful in terms of finished product.</a:t>
            </a:r>
          </a:p>
        </p:txBody>
      </p:sp>
      <p:pic>
        <p:nvPicPr>
          <p:cNvPr id="5" name="Picture 4" descr="A picture containing food&#10;&#10;Description automatically generated">
            <a:extLst>
              <a:ext uri="{FF2B5EF4-FFF2-40B4-BE49-F238E27FC236}">
                <a16:creationId xmlns:a16="http://schemas.microsoft.com/office/drawing/2014/main" id="{1252CE93-B7E6-4380-BBFB-61571C07F86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72218" y="2489303"/>
            <a:ext cx="1023782" cy="682521"/>
          </a:xfrm>
          <a:prstGeom prst="rect">
            <a:avLst/>
          </a:prstGeom>
        </p:spPr>
      </p:pic>
    </p:spTree>
    <p:extLst>
      <p:ext uri="{BB962C8B-B14F-4D97-AF65-F5344CB8AC3E}">
        <p14:creationId xmlns:p14="http://schemas.microsoft.com/office/powerpoint/2010/main" val="3494619437"/>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2940</Words>
  <Application>Microsoft Office PowerPoint</Application>
  <PresentationFormat>Widescreen</PresentationFormat>
  <Paragraphs>171</Paragraphs>
  <Slides>35</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Gill Sans MT</vt:lpstr>
      <vt:lpstr>Parcel</vt:lpstr>
      <vt:lpstr>ASTRAIOS - Above and Beyond Into Near Space </vt:lpstr>
      <vt:lpstr>ProJect Achievement</vt:lpstr>
      <vt:lpstr>Project Achievement Goal</vt:lpstr>
      <vt:lpstr>Context</vt:lpstr>
      <vt:lpstr>Introduction to Process</vt:lpstr>
      <vt:lpstr>Learning stretch</vt:lpstr>
      <vt:lpstr>Learning Stretch Goal</vt:lpstr>
      <vt:lpstr>Context</vt:lpstr>
      <vt:lpstr>Successes/Areas of Growth I</vt:lpstr>
      <vt:lpstr>Deliverable 1</vt:lpstr>
      <vt:lpstr>PowerPoint Presentation</vt:lpstr>
      <vt:lpstr>Successes/Areas of Growth II</vt:lpstr>
      <vt:lpstr>Deliverable 2</vt:lpstr>
      <vt:lpstr>PowerPoint Presentation</vt:lpstr>
      <vt:lpstr>Community INVOlvement</vt:lpstr>
      <vt:lpstr>Problem solving</vt:lpstr>
      <vt:lpstr>Analysis</vt:lpstr>
      <vt:lpstr>PROFEESIONALISM GOAL</vt:lpstr>
      <vt:lpstr>Context</vt:lpstr>
      <vt:lpstr>Successes/Areas of Growth I</vt:lpstr>
      <vt:lpstr>Deliverable 1</vt:lpstr>
      <vt:lpstr>PowerPoint Presentation</vt:lpstr>
      <vt:lpstr>Successes/Areas of Growth II</vt:lpstr>
      <vt:lpstr>PowerPoint Presentation</vt:lpstr>
      <vt:lpstr>Analysis</vt:lpstr>
      <vt:lpstr>Project Achievement Goal</vt:lpstr>
      <vt:lpstr>Context</vt:lpstr>
      <vt:lpstr>Successes/Areas of Growth I</vt:lpstr>
      <vt:lpstr>Deliverable 1</vt:lpstr>
      <vt:lpstr>PowerPoint Presentation</vt:lpstr>
      <vt:lpstr>Successes/Areas of Growth II</vt:lpstr>
      <vt:lpstr>PowerPoint Presentation</vt:lpstr>
      <vt:lpstr>Analysis</vt:lpstr>
      <vt:lpstr>Summary of learning</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ASTRAIOS - Above and Beyond Into Near Space </dc:title>
  <dc:creator>Wang, Yiyang (Student)</dc:creator>
  <cp:lastModifiedBy>Wang, Yiyang (Student)</cp:lastModifiedBy>
  <cp:revision>5</cp:revision>
  <dcterms:created xsi:type="dcterms:W3CDTF">2020-05-14T06:19:49Z</dcterms:created>
  <dcterms:modified xsi:type="dcterms:W3CDTF">2020-05-28T17:25:33Z</dcterms:modified>
</cp:coreProperties>
</file>